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14"/>
  </p:notesMasterIdLst>
  <p:sldIdLst>
    <p:sldId id="257" r:id="rId4"/>
    <p:sldId id="258" r:id="rId5"/>
    <p:sldId id="259" r:id="rId6"/>
    <p:sldId id="260" r:id="rId7"/>
    <p:sldId id="256" r:id="rId8"/>
    <p:sldId id="263" r:id="rId9"/>
    <p:sldId id="264" r:id="rId10"/>
    <p:sldId id="265" r:id="rId11"/>
    <p:sldId id="266" r:id="rId12"/>
    <p:sldId id="262" r:id="rId13"/>
  </p:sldIdLst>
  <p:sldSz cx="50298350" cy="37725350"/>
  <p:notesSz cx="6858000" cy="9144000"/>
  <p:defaultTextStyle>
    <a:defPPr>
      <a:defRPr lang="es-AR"/>
    </a:defPPr>
    <a:lvl1pPr marL="0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1pPr>
    <a:lvl2pPr marL="2510200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2pPr>
    <a:lvl3pPr marL="5020406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3pPr>
    <a:lvl4pPr marL="7530607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4pPr>
    <a:lvl5pPr marL="10040807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5pPr>
    <a:lvl6pPr marL="12551013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6pPr>
    <a:lvl7pPr marL="15061214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7pPr>
    <a:lvl8pPr marL="17571409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8pPr>
    <a:lvl9pPr marL="20081609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AF8BF521-DCE6-4469-A22B-203ED5A6D7B4}">
          <p14:sldIdLst>
            <p14:sldId id="257"/>
            <p14:sldId id="258"/>
            <p14:sldId id="259"/>
          </p14:sldIdLst>
        </p14:section>
        <p14:section name="Situación Actual" id="{2A324C55-8526-4745-BB58-5F2A0BD0AC5C}">
          <p14:sldIdLst>
            <p14:sldId id="260"/>
            <p14:sldId id="256"/>
          </p14:sldIdLst>
        </p14:section>
        <p14:section name="Sumarizando" id="{93FC561E-6398-4F4A-BD5B-D98FA4712AA6}">
          <p14:sldIdLst>
            <p14:sldId id="263"/>
            <p14:sldId id="264"/>
            <p14:sldId id="265"/>
            <p14:sldId id="266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75" autoAdjust="0"/>
    <p:restoredTop sz="86476" autoAdjust="0"/>
  </p:normalViewPr>
  <p:slideViewPr>
    <p:cSldViewPr>
      <p:cViewPr>
        <p:scale>
          <a:sx n="33" d="100"/>
          <a:sy n="33" d="100"/>
        </p:scale>
        <p:origin x="1914" y="2466"/>
      </p:cViewPr>
      <p:guideLst>
        <p:guide orient="horz" pos="11882"/>
        <p:guide pos="15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75FFF-D2AC-4637-A3CB-1990827108E3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2378C-7B5D-4684-9BB1-90436A5E26F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512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2510200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5020406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7530607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10040807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12551013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5061214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7571409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20081609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r>
              <a:rPr lang="es-ES" dirty="0" smtClean="0"/>
              <a:t>Esta plantilla se puede usar como archivo de inicio para presentar materiales educativos en un entorno de grupo.</a:t>
            </a:r>
          </a:p>
          <a:p>
            <a:endParaRPr lang="es-ES" dirty="0" smtClean="0"/>
          </a:p>
          <a:p>
            <a:pPr lvl="0"/>
            <a:r>
              <a:rPr lang="es-ES" sz="1200" b="1" dirty="0" smtClean="0"/>
              <a:t>Secciones</a:t>
            </a:r>
            <a:endParaRPr lang="es-ES" sz="1200" b="0" dirty="0" smtClean="0"/>
          </a:p>
          <a:p>
            <a:pPr lvl="0"/>
            <a:r>
              <a:rPr lang="es-ES" sz="1200" b="0" dirty="0" smtClean="0"/>
              <a:t>Para agregar secciones, haga clic con el botón secundario del mouse en una diapositiva.</a:t>
            </a:r>
            <a:r>
              <a:rPr lang="es-ES" sz="1200" b="0" baseline="0" dirty="0" smtClean="0"/>
              <a:t> Las secciones pueden ayudarle a organizar las diapositivas o a facilitar la colaboración entre varios autores.</a:t>
            </a:r>
            <a:endParaRPr lang="es-ES" sz="1200" b="0" dirty="0" smtClean="0"/>
          </a:p>
          <a:p>
            <a:pPr lvl="0"/>
            <a:endParaRPr lang="es-ES" sz="1200" b="1" dirty="0" smtClean="0"/>
          </a:p>
          <a:p>
            <a:pPr lvl="0"/>
            <a:r>
              <a:rPr lang="es-ES" sz="1200" b="1" dirty="0" smtClean="0"/>
              <a:t>Notas</a:t>
            </a:r>
          </a:p>
          <a:p>
            <a:pPr lvl="0"/>
            <a:r>
              <a:rPr lang="es-ES" sz="1200" dirty="0" smtClean="0"/>
              <a:t>Use la sección Notas para las notas de entrega o para proporcionar detalles adicionales al público.</a:t>
            </a:r>
            <a:r>
              <a:rPr lang="es-ES" sz="1200" baseline="0" dirty="0" smtClean="0"/>
              <a:t> Vea las notas en la vista Presentación durante la presentación. </a:t>
            </a:r>
          </a:p>
          <a:p>
            <a:pPr lvl="0">
              <a:buFontTx/>
              <a:buNone/>
            </a:pPr>
            <a:r>
              <a:rPr lang="es-ES" sz="1200" dirty="0" smtClean="0"/>
              <a:t>Tenga en cuenta el tamaño de la fuente (es importante para la accesibilidad, visibilidad, grabación en vídeo y producción en línea)</a:t>
            </a:r>
          </a:p>
          <a:p>
            <a:pPr lvl="0"/>
            <a:endParaRPr lang="es-ES" sz="1200" dirty="0" smtClean="0"/>
          </a:p>
          <a:p>
            <a:pPr lvl="0">
              <a:buFontTx/>
              <a:buNone/>
            </a:pPr>
            <a:r>
              <a:rPr lang="es-ES" sz="1200" b="1" dirty="0" smtClean="0"/>
              <a:t>Colores coordinados </a:t>
            </a:r>
          </a:p>
          <a:p>
            <a:pPr lvl="0">
              <a:buFontTx/>
              <a:buNone/>
            </a:pPr>
            <a:r>
              <a:rPr lang="es-ES" sz="1200" dirty="0" smtClean="0"/>
              <a:t>Preste especial atención a los gráficos, diagramas y cuadros de texto.</a:t>
            </a:r>
            <a:r>
              <a:rPr lang="es-ES" sz="1200" baseline="0" dirty="0" smtClean="0"/>
              <a:t> </a:t>
            </a:r>
            <a:endParaRPr lang="es-ES" sz="1200" dirty="0" smtClean="0"/>
          </a:p>
          <a:p>
            <a:pPr lvl="0"/>
            <a:r>
              <a:rPr lang="es-ES" sz="1200" dirty="0" smtClean="0"/>
              <a:t>Tenga en cuenta que los asistentes imprimirán en blanco y negro o </a:t>
            </a:r>
            <a:r>
              <a:rPr lang="es-ES" sz="1200" dirty="0" err="1" smtClean="0"/>
              <a:t>escala de grises</a:t>
            </a:r>
            <a:r>
              <a:rPr lang="es-ES" sz="1200" dirty="0" smtClean="0"/>
              <a:t>. Ejecute una prueba de impresión para asegurarse de que los colores son los correctos cuando se imprime en blanco y negro puros y </a:t>
            </a:r>
            <a:r>
              <a:rPr lang="es-ES" sz="1200" dirty="0" err="1" smtClean="0"/>
              <a:t>escala de grises</a:t>
            </a:r>
            <a:r>
              <a:rPr lang="es-ES" sz="1200" dirty="0" smtClean="0"/>
              <a:t>.</a:t>
            </a:r>
          </a:p>
          <a:p>
            <a:pPr lvl="0">
              <a:buFontTx/>
              <a:buNone/>
            </a:pPr>
            <a:endParaRPr lang="es-ES" sz="1200" dirty="0" smtClean="0"/>
          </a:p>
          <a:p>
            <a:pPr lvl="0">
              <a:buFontTx/>
              <a:buNone/>
            </a:pPr>
            <a:r>
              <a:rPr lang="es-ES" sz="1200" b="1" dirty="0" smtClean="0"/>
              <a:t>Gráficos y tablas</a:t>
            </a:r>
          </a:p>
          <a:p>
            <a:pPr lvl="0"/>
            <a:r>
              <a:rPr lang="es-ES" sz="1200" dirty="0" smtClean="0"/>
              <a:t>En breve: si es posible, use colores y estilos uniformes y que no distraigan.</a:t>
            </a:r>
          </a:p>
          <a:p>
            <a:pPr lvl="0"/>
            <a:r>
              <a:rPr lang="es-ES" sz="1200" dirty="0" smtClean="0"/>
              <a:t>Etiquete todos los gráficos y tablas.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ES" dirty="0" smtClean="0"/>
              <a:t>Ofrezca una breve descripción general de la presentación.</a:t>
            </a:r>
            <a:r>
              <a:rPr lang="es-ES" baseline="0" dirty="0" smtClean="0"/>
              <a:t> D</a:t>
            </a:r>
            <a:r>
              <a:rPr lang="es-ES" dirty="0" smtClean="0"/>
              <a:t>escriba el enfoque principal de la presentación y por qué es importante.</a:t>
            </a:r>
          </a:p>
          <a:p>
            <a:pPr>
              <a:lnSpc>
                <a:spcPct val="80000"/>
              </a:lnSpc>
            </a:pPr>
            <a:r>
              <a:rPr lang="es-ES" dirty="0" smtClean="0"/>
              <a:t>Introduzca cada uno de los principales temas.</a:t>
            </a:r>
          </a:p>
          <a:p>
            <a:r>
              <a:rPr lang="es-ES" dirty="0" smtClean="0"/>
              <a:t>Si desea proporcionar al público una guía,</a:t>
            </a:r>
            <a:r>
              <a:rPr lang="es-ES" baseline="0" dirty="0" smtClean="0"/>
              <a:t> puede </a:t>
            </a:r>
            <a:r>
              <a:rPr lang="es-ES" dirty="0" smtClean="0"/>
              <a:t>repetir esta diapositiva de información general a lo largo de toda la presentación, resaltando el tema particular que va a discutir a continuación.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smtClean="0">
                <a:solidFill>
                  <a:prstClr val="black"/>
                </a:solidFill>
              </a:rPr>
              <a:pPr/>
              <a:t>2</a:t>
            </a:fld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ES" dirty="0" smtClean="0"/>
              <a:t>Ofrezca una breve descripción general de la presentación.</a:t>
            </a:r>
            <a:r>
              <a:rPr lang="es-ES" baseline="0" dirty="0" smtClean="0"/>
              <a:t> D</a:t>
            </a:r>
            <a:r>
              <a:rPr lang="es-ES" dirty="0" smtClean="0"/>
              <a:t>escriba el enfoque principal de la presentación y por qué es importante.</a:t>
            </a:r>
          </a:p>
          <a:p>
            <a:pPr>
              <a:lnSpc>
                <a:spcPct val="80000"/>
              </a:lnSpc>
            </a:pPr>
            <a:r>
              <a:rPr lang="es-ES" dirty="0" smtClean="0"/>
              <a:t>Introduzca cada uno de los principales temas.</a:t>
            </a:r>
          </a:p>
          <a:p>
            <a:r>
              <a:rPr lang="es-ES" dirty="0" smtClean="0"/>
              <a:t>Si desea proporcionar al público una guía,</a:t>
            </a:r>
            <a:r>
              <a:rPr lang="es-ES" baseline="0" dirty="0" smtClean="0"/>
              <a:t> puede </a:t>
            </a:r>
            <a:r>
              <a:rPr lang="es-ES" dirty="0" smtClean="0"/>
              <a:t>repetir esta diapositiva de información general a lo largo de toda la presentación, resaltando el tema particular que va a discutir a continuación.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smtClean="0">
                <a:solidFill>
                  <a:prstClr val="black"/>
                </a:solidFill>
              </a:rPr>
              <a:pPr/>
              <a:t>3</a:t>
            </a:fld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r>
              <a:rPr lang="es-ES" sz="1200" dirty="0" smtClean="0"/>
              <a:t>Ésta es otra opción</a:t>
            </a:r>
            <a:r>
              <a:rPr lang="es-ES" sz="1200" baseline="0" dirty="0" smtClean="0"/>
              <a:t> para una diapositiva Información general que usa transiciones.</a:t>
            </a:r>
            <a:endParaRPr lang="es-ES" sz="1200" dirty="0" smtClean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smtClean="0">
                <a:solidFill>
                  <a:prstClr val="black"/>
                </a:solidFill>
              </a:rPr>
              <a:pPr/>
              <a:t>4</a:t>
            </a:fld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2378C-7B5D-4684-9BB1-90436A5E26F0}" type="slidenum">
              <a:rPr lang="es-AR" smtClean="0"/>
              <a:pPr/>
              <a:t>5</a:t>
            </a:fld>
            <a:endParaRPr 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s-AR" smtClean="0"/>
              <a:pPr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1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" dirty="0" smtClean="0"/>
              <a:t>Microsoft </a:t>
            </a:r>
            <a:r>
              <a:rPr lang="es-ES" b="1" dirty="0" smtClean="0"/>
              <a:t>Excelencia en ingeniería</a:t>
            </a:r>
            <a:endParaRPr lang="es-ES" dirty="0" smtClean="0"/>
          </a:p>
        </p:txBody>
      </p:sp>
      <p:sp>
        <p:nvSpPr>
          <p:cNvPr id="41987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s-ES" dirty="0" smtClean="0"/>
              <a:t>Información confidencial de Microsoft</a:t>
            </a:r>
          </a:p>
        </p:txBody>
      </p:sp>
      <p:sp>
        <p:nvSpPr>
          <p:cNvPr id="41988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B44A5F-6CE4-493C-A0D7-6834FF76660C}" type="slidenum">
              <a:rPr lang="es-ES" smtClean="0"/>
              <a:pPr/>
              <a:t>8</a:t>
            </a:fld>
            <a:endParaRPr lang="es-ES" dirty="0" smtClean="0"/>
          </a:p>
        </p:txBody>
      </p:sp>
      <p:sp>
        <p:nvSpPr>
          <p:cNvPr id="419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4"/>
            <a:ext cx="6261652" cy="455482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s-E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" dirty="0" smtClean="0"/>
              <a:t>Microsoft </a:t>
            </a:r>
            <a:r>
              <a:rPr lang="es-ES" b="1" dirty="0" smtClean="0"/>
              <a:t>Excelencia en ingeniería</a:t>
            </a:r>
            <a:endParaRPr lang="es-ES" dirty="0" smtClean="0"/>
          </a:p>
        </p:txBody>
      </p:sp>
      <p:sp>
        <p:nvSpPr>
          <p:cNvPr id="43011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s-ES" dirty="0" smtClean="0"/>
              <a:t>Información confidencial de Microsoft</a:t>
            </a:r>
          </a:p>
        </p:txBody>
      </p:sp>
      <p:sp>
        <p:nvSpPr>
          <p:cNvPr id="43012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F76F4-FC11-42FE-9D94-04E3E6D16C06}" type="slidenum">
              <a:rPr lang="es-ES" smtClean="0"/>
              <a:pPr/>
              <a:t>9</a:t>
            </a:fld>
            <a:endParaRPr lang="es-ES" dirty="0" smtClean="0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603230"/>
          </a:xfrm>
          <a:noFill/>
          <a:ln/>
        </p:spPr>
        <p:txBody>
          <a:bodyPr/>
          <a:lstStyle/>
          <a:p>
            <a:endParaRPr lang="es-E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772376" y="11719346"/>
            <a:ext cx="42753598" cy="80864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7544753" y="21377698"/>
            <a:ext cx="35208845" cy="96409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1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020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530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040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551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061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571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08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848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65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36466304" y="1510793"/>
            <a:ext cx="11317129" cy="3218880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514918" y="1510793"/>
            <a:ext cx="33113080" cy="32188806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0231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51199" y="12575152"/>
            <a:ext cx="33995524" cy="8086499"/>
          </a:xfrm>
        </p:spPr>
        <p:txBody>
          <a:bodyPr anchor="t"/>
          <a:lstStyle>
            <a:lvl1pPr algn="r" eaLnBrk="1" latinLnBrk="0" hangingPunct="1">
              <a:defRPr kumimoji="0" lang="es-ES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5952" y="22216040"/>
            <a:ext cx="26252218" cy="5449217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es-ES" sz="11000" b="0">
                <a:solidFill>
                  <a:schemeClr val="tx1"/>
                </a:solidFill>
                <a:latin typeface="Georgia" pitchFamily="18" charset="0"/>
              </a:defRPr>
            </a:lvl1pPr>
            <a:lvl2pPr marL="2510200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2pPr>
            <a:lvl3pPr marL="5020406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3pPr>
            <a:lvl4pPr marL="753060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4pPr>
            <a:lvl5pPr marL="1004080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5pPr>
            <a:lvl6pPr marL="12551013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6pPr>
            <a:lvl7pPr marL="15061214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7pPr>
            <a:lvl8pPr marL="17571409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8pPr>
            <a:lvl9pPr marL="20081609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82"/>
            <a:ext cx="20471483" cy="3772535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7723763" y="28084427"/>
            <a:ext cx="10059670" cy="5449217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es-ES" sz="11000" baseline="0"/>
            </a:lvl1pPr>
          </a:lstStyle>
          <a:p>
            <a:r>
              <a:rPr kumimoji="0" lang="es-ES"/>
              <a:t>Logotipo de la compañía</a:t>
            </a:r>
          </a:p>
        </p:txBody>
      </p:sp>
    </p:spTree>
    <p:extLst>
      <p:ext uri="{BB962C8B-B14F-4D97-AF65-F5344CB8AC3E}">
        <p14:creationId xmlns:p14="http://schemas.microsoft.com/office/powerpoint/2010/main" val="7340474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51199" y="12575152"/>
            <a:ext cx="33995524" cy="8086499"/>
          </a:xfrm>
        </p:spPr>
        <p:txBody>
          <a:bodyPr anchor="t"/>
          <a:lstStyle>
            <a:lvl1pPr algn="r" eaLnBrk="1" latinLnBrk="0" hangingPunct="1">
              <a:defRPr kumimoji="0" lang="es-ES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5952" y="22216040"/>
            <a:ext cx="26252218" cy="5449217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es-ES" sz="11000" b="0">
                <a:solidFill>
                  <a:schemeClr val="tx1"/>
                </a:solidFill>
                <a:latin typeface="Georgia" pitchFamily="18" charset="0"/>
              </a:defRPr>
            </a:lvl1pPr>
            <a:lvl2pPr marL="2510200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2pPr>
            <a:lvl3pPr marL="5020406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3pPr>
            <a:lvl4pPr marL="753060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4pPr>
            <a:lvl5pPr marL="1004080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5pPr>
            <a:lvl6pPr marL="12551013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6pPr>
            <a:lvl7pPr marL="15061214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7pPr>
            <a:lvl8pPr marL="17571409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8pPr>
            <a:lvl9pPr marL="20081609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82"/>
            <a:ext cx="20471483" cy="3772535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7723763" y="28084427"/>
            <a:ext cx="10059670" cy="5449217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es-ES" sz="11000" baseline="0"/>
            </a:lvl1pPr>
          </a:lstStyle>
          <a:p>
            <a:r>
              <a:rPr kumimoji="0" lang="es-ES"/>
              <a:t>Logotipo de la compañía</a:t>
            </a:r>
          </a:p>
        </p:txBody>
      </p:sp>
    </p:spTree>
    <p:extLst>
      <p:ext uri="{BB962C8B-B14F-4D97-AF65-F5344CB8AC3E}">
        <p14:creationId xmlns:p14="http://schemas.microsoft.com/office/powerpoint/2010/main" val="25783987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7387638" y="-17474349"/>
            <a:ext cx="15509311" cy="50458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9175" y="16766841"/>
            <a:ext cx="23891716" cy="7492674"/>
          </a:xfrm>
        </p:spPr>
        <p:txBody>
          <a:bodyPr anchor="b" anchorCtr="0"/>
          <a:lstStyle>
            <a:lvl1pPr algn="l" eaLnBrk="1" latinLnBrk="0" hangingPunct="1">
              <a:defRPr kumimoji="0" lang="es-ES" sz="22000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7304609" y="29341939"/>
            <a:ext cx="11736282" cy="5449217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es-ES" sz="9900"/>
            </a:lvl1pPr>
          </a:lstStyle>
          <a:p>
            <a:r>
              <a:rPr kumimoji="0" lang="es-ES"/>
              <a:t>Logotipo de la compañía</a:t>
            </a:r>
          </a:p>
        </p:txBody>
      </p:sp>
    </p:spTree>
    <p:extLst>
      <p:ext uri="{BB962C8B-B14F-4D97-AF65-F5344CB8AC3E}">
        <p14:creationId xmlns:p14="http://schemas.microsoft.com/office/powerpoint/2010/main" val="39067115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91529" y="1483226"/>
            <a:ext cx="44430209" cy="6287558"/>
          </a:xfrm>
        </p:spPr>
        <p:txBody>
          <a:bodyPr anchor="ctr" anchorCtr="0"/>
          <a:lstStyle>
            <a:lvl1pPr algn="l" eaLnBrk="1" latinLnBrk="0" hangingPunct="1">
              <a:defRPr kumimoji="0" lang="es-ES"/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529" y="8781774"/>
            <a:ext cx="44430209" cy="23639476"/>
          </a:xfrm>
        </p:spPr>
        <p:txBody>
          <a:bodyPr>
            <a:normAutofit/>
          </a:bodyPr>
          <a:lstStyle>
            <a:lvl1pPr eaLnBrk="1" latinLnBrk="0" hangingPunct="1">
              <a:defRPr kumimoji="0" lang="es-ES" sz="17600">
                <a:latin typeface="+mn-lt"/>
              </a:defRPr>
            </a:lvl1pPr>
            <a:lvl2pPr eaLnBrk="1" latinLnBrk="0" hangingPunct="1">
              <a:defRPr kumimoji="0" lang="es-ES" sz="15400">
                <a:latin typeface="+mn-lt"/>
              </a:defRPr>
            </a:lvl2pPr>
            <a:lvl3pPr eaLnBrk="1" latinLnBrk="0" hangingPunct="1">
              <a:defRPr kumimoji="0" lang="es-ES" sz="13200">
                <a:latin typeface="+mn-lt"/>
              </a:defRPr>
            </a:lvl3pPr>
            <a:lvl4pPr eaLnBrk="1" latinLnBrk="0" hangingPunct="1">
              <a:defRPr kumimoji="0" lang="es-ES" sz="13200">
                <a:latin typeface="+mn-lt"/>
              </a:defRPr>
            </a:lvl4pPr>
            <a:lvl5pPr eaLnBrk="1" latinLnBrk="0" hangingPunct="1">
              <a:defRPr kumimoji="0" lang="es-ES" sz="13200">
                <a:latin typeface="+mn-lt"/>
              </a:defRPr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885457" y="34965835"/>
            <a:ext cx="11736282" cy="2008526"/>
          </a:xfrm>
        </p:spPr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724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2376" y="8802607"/>
            <a:ext cx="22215105" cy="24896987"/>
          </a:xfrm>
        </p:spPr>
        <p:txBody>
          <a:bodyPr/>
          <a:lstStyle>
            <a:lvl1pPr eaLnBrk="1" latinLnBrk="0" hangingPunct="1">
              <a:defRPr kumimoji="0" lang="es-ES" sz="15400"/>
            </a:lvl1pPr>
            <a:lvl2pPr eaLnBrk="1" latinLnBrk="0" hangingPunct="1">
              <a:defRPr kumimoji="0" lang="es-ES" sz="13200"/>
            </a:lvl2pPr>
            <a:lvl3pPr eaLnBrk="1" latinLnBrk="0" hangingPunct="1">
              <a:defRPr kumimoji="0" lang="es-ES" sz="11000"/>
            </a:lvl3pPr>
            <a:lvl4pPr eaLnBrk="1" latinLnBrk="0" hangingPunct="1">
              <a:defRPr kumimoji="0" lang="es-ES" sz="9900"/>
            </a:lvl4pPr>
            <a:lvl5pPr eaLnBrk="1" latinLnBrk="0" hangingPunct="1">
              <a:defRPr kumimoji="0" lang="es-ES" sz="9900"/>
            </a:lvl5pPr>
            <a:lvl6pPr eaLnBrk="1" latinLnBrk="0" hangingPunct="1">
              <a:defRPr kumimoji="0" lang="es-ES" sz="9900"/>
            </a:lvl6pPr>
            <a:lvl7pPr eaLnBrk="1" latinLnBrk="0" hangingPunct="1">
              <a:defRPr kumimoji="0" lang="es-ES" sz="9900"/>
            </a:lvl7pPr>
            <a:lvl8pPr eaLnBrk="1" latinLnBrk="0" hangingPunct="1">
              <a:defRPr kumimoji="0" lang="es-ES" sz="9900"/>
            </a:lvl8pPr>
            <a:lvl9pPr eaLnBrk="1" latinLnBrk="0" hangingPunct="1">
              <a:defRPr kumimoji="0" lang="es-ES" sz="99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825786" y="8802607"/>
            <a:ext cx="22215105" cy="24896987"/>
          </a:xfrm>
        </p:spPr>
        <p:txBody>
          <a:bodyPr/>
          <a:lstStyle>
            <a:lvl1pPr eaLnBrk="1" latinLnBrk="0" hangingPunct="1">
              <a:defRPr kumimoji="0" lang="es-ES" sz="15400"/>
            </a:lvl1pPr>
            <a:lvl2pPr eaLnBrk="1" latinLnBrk="0" hangingPunct="1">
              <a:defRPr kumimoji="0" lang="es-ES" sz="13200"/>
            </a:lvl2pPr>
            <a:lvl3pPr eaLnBrk="1" latinLnBrk="0" hangingPunct="1">
              <a:defRPr kumimoji="0" lang="es-ES" sz="11000"/>
            </a:lvl3pPr>
            <a:lvl4pPr eaLnBrk="1" latinLnBrk="0" hangingPunct="1">
              <a:defRPr kumimoji="0" lang="es-ES" sz="9900"/>
            </a:lvl4pPr>
            <a:lvl5pPr eaLnBrk="1" latinLnBrk="0" hangingPunct="1">
              <a:defRPr kumimoji="0" lang="es-ES" sz="9900"/>
            </a:lvl5pPr>
            <a:lvl6pPr eaLnBrk="1" latinLnBrk="0" hangingPunct="1">
              <a:defRPr kumimoji="0" lang="es-ES" sz="9900"/>
            </a:lvl6pPr>
            <a:lvl7pPr eaLnBrk="1" latinLnBrk="0" hangingPunct="1">
              <a:defRPr kumimoji="0" lang="es-ES" sz="9900"/>
            </a:lvl7pPr>
            <a:lvl8pPr eaLnBrk="1" latinLnBrk="0" hangingPunct="1">
              <a:defRPr kumimoji="0" lang="es-ES" sz="9900"/>
            </a:lvl8pPr>
            <a:lvl9pPr eaLnBrk="1" latinLnBrk="0" hangingPunct="1">
              <a:defRPr kumimoji="0" lang="es-ES" sz="99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272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es-ES"/>
            </a:lvl1pPr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2376" y="8444543"/>
            <a:ext cx="22223840" cy="3519283"/>
          </a:xfrm>
        </p:spPr>
        <p:txBody>
          <a:bodyPr anchor="b"/>
          <a:lstStyle>
            <a:lvl1pPr marL="0" indent="0" eaLnBrk="1" latinLnBrk="0" hangingPunct="1">
              <a:buNone/>
              <a:defRPr kumimoji="0" lang="es-ES" sz="13200" b="1"/>
            </a:lvl1pPr>
            <a:lvl2pPr marL="2510200" indent="0" eaLnBrk="1" latinLnBrk="0" hangingPunct="1">
              <a:buNone/>
              <a:defRPr kumimoji="0" lang="es-ES" sz="11000" b="1"/>
            </a:lvl2pPr>
            <a:lvl3pPr marL="5020406" indent="0" eaLnBrk="1" latinLnBrk="0" hangingPunct="1">
              <a:buNone/>
              <a:defRPr kumimoji="0" lang="es-ES" sz="9900" b="1"/>
            </a:lvl3pPr>
            <a:lvl4pPr marL="7530607" indent="0" eaLnBrk="1" latinLnBrk="0" hangingPunct="1">
              <a:buNone/>
              <a:defRPr kumimoji="0" lang="es-ES" sz="8800" b="1"/>
            </a:lvl4pPr>
            <a:lvl5pPr marL="10040807" indent="0" eaLnBrk="1" latinLnBrk="0" hangingPunct="1">
              <a:buNone/>
              <a:defRPr kumimoji="0" lang="es-ES" sz="8800" b="1"/>
            </a:lvl5pPr>
            <a:lvl6pPr marL="12551013" indent="0" eaLnBrk="1" latinLnBrk="0" hangingPunct="1">
              <a:buNone/>
              <a:defRPr kumimoji="0" lang="es-ES" sz="8800" b="1"/>
            </a:lvl6pPr>
            <a:lvl7pPr marL="15061214" indent="0" eaLnBrk="1" latinLnBrk="0" hangingPunct="1">
              <a:buNone/>
              <a:defRPr kumimoji="0" lang="es-ES" sz="8800" b="1"/>
            </a:lvl7pPr>
            <a:lvl8pPr marL="17571409" indent="0" eaLnBrk="1" latinLnBrk="0" hangingPunct="1">
              <a:buNone/>
              <a:defRPr kumimoji="0" lang="es-ES" sz="8800" b="1"/>
            </a:lvl8pPr>
            <a:lvl9pPr marL="20081609" indent="0" eaLnBrk="1" latinLnBrk="0" hangingPunct="1">
              <a:buNone/>
              <a:defRPr kumimoji="0" lang="es-ES" sz="8800" b="1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2376" y="11963826"/>
            <a:ext cx="22223840" cy="21735743"/>
          </a:xfrm>
        </p:spPr>
        <p:txBody>
          <a:bodyPr/>
          <a:lstStyle>
            <a:lvl1pPr eaLnBrk="1" latinLnBrk="0" hangingPunct="1">
              <a:defRPr kumimoji="0" lang="es-ES" sz="13200"/>
            </a:lvl1pPr>
            <a:lvl2pPr eaLnBrk="1" latinLnBrk="0" hangingPunct="1">
              <a:defRPr kumimoji="0" lang="es-ES" sz="11000"/>
            </a:lvl2pPr>
            <a:lvl3pPr eaLnBrk="1" latinLnBrk="0" hangingPunct="1">
              <a:defRPr kumimoji="0" lang="es-ES" sz="9900"/>
            </a:lvl3pPr>
            <a:lvl4pPr eaLnBrk="1" latinLnBrk="0" hangingPunct="1">
              <a:defRPr kumimoji="0" lang="es-ES" sz="8800"/>
            </a:lvl4pPr>
            <a:lvl5pPr eaLnBrk="1" latinLnBrk="0" hangingPunct="1">
              <a:defRPr kumimoji="0" lang="es-ES" sz="8800"/>
            </a:lvl5pPr>
            <a:lvl6pPr eaLnBrk="1" latinLnBrk="0" hangingPunct="1">
              <a:defRPr kumimoji="0" lang="es-ES" sz="8800"/>
            </a:lvl6pPr>
            <a:lvl7pPr eaLnBrk="1" latinLnBrk="0" hangingPunct="1">
              <a:defRPr kumimoji="0" lang="es-ES" sz="8800"/>
            </a:lvl7pPr>
            <a:lvl8pPr eaLnBrk="1" latinLnBrk="0" hangingPunct="1">
              <a:defRPr kumimoji="0" lang="es-ES" sz="8800"/>
            </a:lvl8pPr>
            <a:lvl9pPr eaLnBrk="1" latinLnBrk="0" hangingPunct="1">
              <a:defRPr kumimoji="0" lang="es-ES" sz="88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808358" y="8444543"/>
            <a:ext cx="22232569" cy="3519283"/>
          </a:xfrm>
        </p:spPr>
        <p:txBody>
          <a:bodyPr anchor="b"/>
          <a:lstStyle>
            <a:lvl1pPr marL="0" indent="0" eaLnBrk="1" latinLnBrk="0" hangingPunct="1">
              <a:buNone/>
              <a:defRPr kumimoji="0" lang="es-ES" sz="13200" b="1"/>
            </a:lvl1pPr>
            <a:lvl2pPr marL="2510200" indent="0" eaLnBrk="1" latinLnBrk="0" hangingPunct="1">
              <a:buNone/>
              <a:defRPr kumimoji="0" lang="es-ES" sz="11000" b="1"/>
            </a:lvl2pPr>
            <a:lvl3pPr marL="5020406" indent="0" eaLnBrk="1" latinLnBrk="0" hangingPunct="1">
              <a:buNone/>
              <a:defRPr kumimoji="0" lang="es-ES" sz="9900" b="1"/>
            </a:lvl3pPr>
            <a:lvl4pPr marL="7530607" indent="0" eaLnBrk="1" latinLnBrk="0" hangingPunct="1">
              <a:buNone/>
              <a:defRPr kumimoji="0" lang="es-ES" sz="8800" b="1"/>
            </a:lvl4pPr>
            <a:lvl5pPr marL="10040807" indent="0" eaLnBrk="1" latinLnBrk="0" hangingPunct="1">
              <a:buNone/>
              <a:defRPr kumimoji="0" lang="es-ES" sz="8800" b="1"/>
            </a:lvl5pPr>
            <a:lvl6pPr marL="12551013" indent="0" eaLnBrk="1" latinLnBrk="0" hangingPunct="1">
              <a:buNone/>
              <a:defRPr kumimoji="0" lang="es-ES" sz="8800" b="1"/>
            </a:lvl6pPr>
            <a:lvl7pPr marL="15061214" indent="0" eaLnBrk="1" latinLnBrk="0" hangingPunct="1">
              <a:buNone/>
              <a:defRPr kumimoji="0" lang="es-ES" sz="8800" b="1"/>
            </a:lvl7pPr>
            <a:lvl8pPr marL="17571409" indent="0" eaLnBrk="1" latinLnBrk="0" hangingPunct="1">
              <a:buNone/>
              <a:defRPr kumimoji="0" lang="es-ES" sz="8800" b="1"/>
            </a:lvl8pPr>
            <a:lvl9pPr marL="20081609" indent="0" eaLnBrk="1" latinLnBrk="0" hangingPunct="1">
              <a:buNone/>
              <a:defRPr kumimoji="0" lang="es-ES" sz="8800" b="1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808358" y="11963826"/>
            <a:ext cx="22232569" cy="21735743"/>
          </a:xfrm>
        </p:spPr>
        <p:txBody>
          <a:bodyPr/>
          <a:lstStyle>
            <a:lvl1pPr eaLnBrk="1" latinLnBrk="0" hangingPunct="1">
              <a:defRPr kumimoji="0" lang="es-ES" sz="13200"/>
            </a:lvl1pPr>
            <a:lvl2pPr eaLnBrk="1" latinLnBrk="0" hangingPunct="1">
              <a:defRPr kumimoji="0" lang="es-ES" sz="11000"/>
            </a:lvl2pPr>
            <a:lvl3pPr eaLnBrk="1" latinLnBrk="0" hangingPunct="1">
              <a:defRPr kumimoji="0" lang="es-ES" sz="9900"/>
            </a:lvl3pPr>
            <a:lvl4pPr eaLnBrk="1" latinLnBrk="0" hangingPunct="1">
              <a:defRPr kumimoji="0" lang="es-ES" sz="8800"/>
            </a:lvl4pPr>
            <a:lvl5pPr eaLnBrk="1" latinLnBrk="0" hangingPunct="1">
              <a:defRPr kumimoji="0" lang="es-ES" sz="8800"/>
            </a:lvl5pPr>
            <a:lvl6pPr eaLnBrk="1" latinLnBrk="0" hangingPunct="1">
              <a:defRPr kumimoji="0" lang="es-ES" sz="8800"/>
            </a:lvl6pPr>
            <a:lvl7pPr eaLnBrk="1" latinLnBrk="0" hangingPunct="1">
              <a:defRPr kumimoji="0" lang="es-ES" sz="8800"/>
            </a:lvl7pPr>
            <a:lvl8pPr eaLnBrk="1" latinLnBrk="0" hangingPunct="1">
              <a:defRPr kumimoji="0" lang="es-ES" sz="8800"/>
            </a:lvl8pPr>
            <a:lvl9pPr eaLnBrk="1" latinLnBrk="0" hangingPunct="1">
              <a:defRPr kumimoji="0" lang="es-ES" sz="88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6089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2395" y="1502028"/>
            <a:ext cx="16547811" cy="6392351"/>
          </a:xfrm>
        </p:spPr>
        <p:txBody>
          <a:bodyPr anchor="b"/>
          <a:lstStyle>
            <a:lvl1pPr algn="l" eaLnBrk="1" latinLnBrk="0" hangingPunct="1">
              <a:defRPr kumimoji="0" lang="es-ES" sz="11000" b="1"/>
            </a:lvl1pPr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2716" y="1502058"/>
            <a:ext cx="28118175" cy="32197541"/>
          </a:xfrm>
        </p:spPr>
        <p:txBody>
          <a:bodyPr/>
          <a:lstStyle>
            <a:lvl1pPr eaLnBrk="1" latinLnBrk="0" hangingPunct="1">
              <a:defRPr kumimoji="0" lang="es-ES" sz="17600"/>
            </a:lvl1pPr>
            <a:lvl2pPr eaLnBrk="1" latinLnBrk="0" hangingPunct="1">
              <a:defRPr kumimoji="0" lang="es-ES" sz="15400"/>
            </a:lvl2pPr>
            <a:lvl3pPr eaLnBrk="1" latinLnBrk="0" hangingPunct="1">
              <a:defRPr kumimoji="0" lang="es-ES" sz="13200"/>
            </a:lvl3pPr>
            <a:lvl4pPr eaLnBrk="1" latinLnBrk="0" hangingPunct="1">
              <a:defRPr kumimoji="0" lang="es-ES" sz="11000"/>
            </a:lvl4pPr>
            <a:lvl5pPr eaLnBrk="1" latinLnBrk="0" hangingPunct="1">
              <a:defRPr kumimoji="0" lang="es-ES" sz="11000"/>
            </a:lvl5pPr>
            <a:lvl6pPr eaLnBrk="1" latinLnBrk="0" hangingPunct="1">
              <a:defRPr kumimoji="0" lang="es-ES" sz="11000"/>
            </a:lvl6pPr>
            <a:lvl7pPr eaLnBrk="1" latinLnBrk="0" hangingPunct="1">
              <a:defRPr kumimoji="0" lang="es-ES" sz="11000"/>
            </a:lvl7pPr>
            <a:lvl8pPr eaLnBrk="1" latinLnBrk="0" hangingPunct="1">
              <a:defRPr kumimoji="0" lang="es-ES" sz="11000"/>
            </a:lvl8pPr>
            <a:lvl9pPr eaLnBrk="1" latinLnBrk="0" hangingPunct="1">
              <a:defRPr kumimoji="0" lang="es-ES" sz="110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2395" y="7894387"/>
            <a:ext cx="16547811" cy="25805190"/>
          </a:xfrm>
        </p:spPr>
        <p:txBody>
          <a:bodyPr/>
          <a:lstStyle>
            <a:lvl1pPr marL="0" indent="0" eaLnBrk="1" latinLnBrk="0" hangingPunct="1">
              <a:buNone/>
              <a:defRPr kumimoji="0" lang="es-ES" sz="7700"/>
            </a:lvl1pPr>
            <a:lvl2pPr marL="2510200" indent="0" eaLnBrk="1" latinLnBrk="0" hangingPunct="1">
              <a:buNone/>
              <a:defRPr kumimoji="0" lang="es-ES" sz="6600"/>
            </a:lvl2pPr>
            <a:lvl3pPr marL="5020406" indent="0" eaLnBrk="1" latinLnBrk="0" hangingPunct="1">
              <a:buNone/>
              <a:defRPr kumimoji="0" lang="es-ES" sz="5500"/>
            </a:lvl3pPr>
            <a:lvl4pPr marL="7530607" indent="0" eaLnBrk="1" latinLnBrk="0" hangingPunct="1">
              <a:buNone/>
              <a:defRPr kumimoji="0" lang="es-ES" sz="5000"/>
            </a:lvl4pPr>
            <a:lvl5pPr marL="10040807" indent="0" eaLnBrk="1" latinLnBrk="0" hangingPunct="1">
              <a:buNone/>
              <a:defRPr kumimoji="0" lang="es-ES" sz="5000"/>
            </a:lvl5pPr>
            <a:lvl6pPr marL="12551013" indent="0" eaLnBrk="1" latinLnBrk="0" hangingPunct="1">
              <a:buNone/>
              <a:defRPr kumimoji="0" lang="es-ES" sz="5000"/>
            </a:lvl6pPr>
            <a:lvl7pPr marL="15061214" indent="0" eaLnBrk="1" latinLnBrk="0" hangingPunct="1">
              <a:buNone/>
              <a:defRPr kumimoji="0" lang="es-ES" sz="5000"/>
            </a:lvl7pPr>
            <a:lvl8pPr marL="17571409" indent="0" eaLnBrk="1" latinLnBrk="0" hangingPunct="1">
              <a:buNone/>
              <a:defRPr kumimoji="0" lang="es-ES" sz="5000"/>
            </a:lvl8pPr>
            <a:lvl9pPr marL="20081609" indent="0" eaLnBrk="1" latinLnBrk="0" hangingPunct="1">
              <a:buNone/>
              <a:defRPr kumimoji="0" lang="es-ES" sz="50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391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829" y="26407745"/>
            <a:ext cx="30179010" cy="3117584"/>
          </a:xfrm>
        </p:spPr>
        <p:txBody>
          <a:bodyPr anchor="b"/>
          <a:lstStyle>
            <a:lvl1pPr algn="l" eaLnBrk="1" latinLnBrk="0" hangingPunct="1">
              <a:defRPr kumimoji="0" lang="es-ES" sz="11000" b="1"/>
            </a:lvl1pPr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858829" y="3370830"/>
            <a:ext cx="30179010" cy="22635210"/>
          </a:xfrm>
        </p:spPr>
        <p:txBody>
          <a:bodyPr/>
          <a:lstStyle>
            <a:lvl1pPr marL="0" indent="0" eaLnBrk="1" latinLnBrk="0" hangingPunct="1">
              <a:buNone/>
              <a:defRPr kumimoji="0" lang="es-ES" sz="17600"/>
            </a:lvl1pPr>
            <a:lvl2pPr marL="2510200" indent="0" eaLnBrk="1" latinLnBrk="0" hangingPunct="1">
              <a:buNone/>
              <a:defRPr kumimoji="0" lang="es-ES" sz="15400"/>
            </a:lvl2pPr>
            <a:lvl3pPr marL="5020406" indent="0" eaLnBrk="1" latinLnBrk="0" hangingPunct="1">
              <a:buNone/>
              <a:defRPr kumimoji="0" lang="es-ES" sz="13200"/>
            </a:lvl3pPr>
            <a:lvl4pPr marL="7530607" indent="0" eaLnBrk="1" latinLnBrk="0" hangingPunct="1">
              <a:buNone/>
              <a:defRPr kumimoji="0" lang="es-ES" sz="11000"/>
            </a:lvl4pPr>
            <a:lvl5pPr marL="10040807" indent="0" eaLnBrk="1" latinLnBrk="0" hangingPunct="1">
              <a:buNone/>
              <a:defRPr kumimoji="0" lang="es-ES" sz="11000"/>
            </a:lvl5pPr>
            <a:lvl6pPr marL="12551013" indent="0" eaLnBrk="1" latinLnBrk="0" hangingPunct="1">
              <a:buNone/>
              <a:defRPr kumimoji="0" lang="es-ES" sz="11000"/>
            </a:lvl6pPr>
            <a:lvl7pPr marL="15061214" indent="0" eaLnBrk="1" latinLnBrk="0" hangingPunct="1">
              <a:buNone/>
              <a:defRPr kumimoji="0" lang="es-ES" sz="11000"/>
            </a:lvl7pPr>
            <a:lvl8pPr marL="17571409" indent="0" eaLnBrk="1" latinLnBrk="0" hangingPunct="1">
              <a:buNone/>
              <a:defRPr kumimoji="0" lang="es-ES" sz="11000"/>
            </a:lvl8pPr>
            <a:lvl9pPr marL="20081609" indent="0" eaLnBrk="1" latinLnBrk="0" hangingPunct="1">
              <a:buNone/>
              <a:defRPr kumimoji="0" lang="es-ES" sz="11000"/>
            </a:lvl9pPr>
          </a:lstStyle>
          <a:p>
            <a:pPr eaLnBrk="1" latinLnBrk="0" hangingPunct="1"/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58829" y="29525329"/>
            <a:ext cx="30179010" cy="4427486"/>
          </a:xfrm>
        </p:spPr>
        <p:txBody>
          <a:bodyPr/>
          <a:lstStyle>
            <a:lvl1pPr marL="0" indent="0" eaLnBrk="1" latinLnBrk="0" hangingPunct="1">
              <a:buNone/>
              <a:defRPr kumimoji="0" lang="es-ES" sz="7700"/>
            </a:lvl1pPr>
            <a:lvl2pPr marL="2510200" indent="0" eaLnBrk="1" latinLnBrk="0" hangingPunct="1">
              <a:buNone/>
              <a:defRPr kumimoji="0" lang="es-ES" sz="6600"/>
            </a:lvl2pPr>
            <a:lvl3pPr marL="5020406" indent="0" eaLnBrk="1" latinLnBrk="0" hangingPunct="1">
              <a:buNone/>
              <a:defRPr kumimoji="0" lang="es-ES" sz="5500"/>
            </a:lvl3pPr>
            <a:lvl4pPr marL="7530607" indent="0" eaLnBrk="1" latinLnBrk="0" hangingPunct="1">
              <a:buNone/>
              <a:defRPr kumimoji="0" lang="es-ES" sz="5000"/>
            </a:lvl4pPr>
            <a:lvl5pPr marL="10040807" indent="0" eaLnBrk="1" latinLnBrk="0" hangingPunct="1">
              <a:buNone/>
              <a:defRPr kumimoji="0" lang="es-ES" sz="5000"/>
            </a:lvl5pPr>
            <a:lvl6pPr marL="12551013" indent="0" eaLnBrk="1" latinLnBrk="0" hangingPunct="1">
              <a:buNone/>
              <a:defRPr kumimoji="0" lang="es-ES" sz="5000"/>
            </a:lvl6pPr>
            <a:lvl7pPr marL="15061214" indent="0" eaLnBrk="1" latinLnBrk="0" hangingPunct="1">
              <a:buNone/>
              <a:defRPr kumimoji="0" lang="es-ES" sz="5000"/>
            </a:lvl7pPr>
            <a:lvl8pPr marL="17571409" indent="0" eaLnBrk="1" latinLnBrk="0" hangingPunct="1">
              <a:buNone/>
              <a:defRPr kumimoji="0" lang="es-ES" sz="5000"/>
            </a:lvl8pPr>
            <a:lvl9pPr marL="20081609" indent="0" eaLnBrk="1" latinLnBrk="0" hangingPunct="1">
              <a:buNone/>
              <a:defRPr kumimoji="0" lang="es-ES" sz="50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42191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652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08089"/>
      </p:ext>
    </p:extLst>
  </p:cSld>
  <p:clrMapOvr>
    <a:masterClrMapping/>
  </p:clrMapOvr>
  <p:transition spd="slow"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y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304609" y="1510793"/>
            <a:ext cx="11317129" cy="32188806"/>
          </a:xfrm>
        </p:spPr>
        <p:txBody>
          <a:bodyPr vert="eaVert"/>
          <a:lstStyle/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529" y="1510793"/>
            <a:ext cx="32274775" cy="32188806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27729"/>
      </p:ext>
    </p:extLst>
  </p:cSld>
  <p:clrMapOvr>
    <a:masterClrMapping/>
  </p:clrMapOvr>
  <p:transition spd="slow"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383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017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o el 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191529" y="34965835"/>
            <a:ext cx="11736282" cy="2008526"/>
          </a:xfrm>
        </p:spPr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442728" y="34965835"/>
            <a:ext cx="15927811" cy="2008526"/>
          </a:xfrm>
        </p:spPr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885457" y="34965835"/>
            <a:ext cx="11736282" cy="2008526"/>
          </a:xfrm>
        </p:spPr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6258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2376" y="11719329"/>
            <a:ext cx="42753598" cy="80864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44753" y="21377698"/>
            <a:ext cx="35208845" cy="96409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1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02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53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045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557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068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580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091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3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451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23" y="24242033"/>
            <a:ext cx="42753598" cy="7492674"/>
          </a:xfrm>
        </p:spPr>
        <p:txBody>
          <a:bodyPr anchor="t"/>
          <a:lstStyle>
            <a:lvl1pPr algn="l">
              <a:defRPr sz="22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3223" y="15989626"/>
            <a:ext cx="42753598" cy="8252418"/>
          </a:xfrm>
        </p:spPr>
        <p:txBody>
          <a:bodyPr anchor="b"/>
          <a:lstStyle>
            <a:lvl1pPr marL="0" indent="0">
              <a:buNone/>
              <a:defRPr sz="11000">
                <a:solidFill>
                  <a:schemeClr val="tx1">
                    <a:tint val="75000"/>
                  </a:schemeClr>
                </a:solidFill>
              </a:defRPr>
            </a:lvl1pPr>
            <a:lvl2pPr marL="2511488" indent="0">
              <a:buNone/>
              <a:defRPr sz="9900">
                <a:solidFill>
                  <a:schemeClr val="tx1">
                    <a:tint val="75000"/>
                  </a:schemeClr>
                </a:solidFill>
              </a:defRPr>
            </a:lvl2pPr>
            <a:lvl3pPr marL="502297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3pPr>
            <a:lvl4pPr marL="7534457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4pPr>
            <a:lvl5pPr marL="1004595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5pPr>
            <a:lvl6pPr marL="12557433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6pPr>
            <a:lvl7pPr marL="150689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7pPr>
            <a:lvl8pPr marL="1758040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8pPr>
            <a:lvl9pPr marL="20091895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61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917" y="8802601"/>
            <a:ext cx="22215105" cy="24896987"/>
          </a:xfrm>
        </p:spPr>
        <p:txBody>
          <a:bodyPr/>
          <a:lstStyle>
            <a:lvl1pPr>
              <a:defRPr sz="15400"/>
            </a:lvl1pPr>
            <a:lvl2pPr>
              <a:defRPr sz="13200"/>
            </a:lvl2pPr>
            <a:lvl3pPr>
              <a:defRPr sz="110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68328" y="8802601"/>
            <a:ext cx="22215105" cy="24896987"/>
          </a:xfrm>
        </p:spPr>
        <p:txBody>
          <a:bodyPr/>
          <a:lstStyle>
            <a:lvl1pPr>
              <a:defRPr sz="15400"/>
            </a:lvl1pPr>
            <a:lvl2pPr>
              <a:defRPr sz="13200"/>
            </a:lvl2pPr>
            <a:lvl3pPr>
              <a:defRPr sz="110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59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917" y="8444543"/>
            <a:ext cx="22223840" cy="3519283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11488" indent="0">
              <a:buNone/>
              <a:defRPr sz="11000" b="1"/>
            </a:lvl2pPr>
            <a:lvl3pPr marL="5022970" indent="0">
              <a:buNone/>
              <a:defRPr sz="9900" b="1"/>
            </a:lvl3pPr>
            <a:lvl4pPr marL="7534457" indent="0">
              <a:buNone/>
              <a:defRPr sz="8800" b="1"/>
            </a:lvl4pPr>
            <a:lvl5pPr marL="10045950" indent="0">
              <a:buNone/>
              <a:defRPr sz="8800" b="1"/>
            </a:lvl5pPr>
            <a:lvl6pPr marL="12557433" indent="0">
              <a:buNone/>
              <a:defRPr sz="8800" b="1"/>
            </a:lvl6pPr>
            <a:lvl7pPr marL="15068920" indent="0">
              <a:buNone/>
              <a:defRPr sz="8800" b="1"/>
            </a:lvl7pPr>
            <a:lvl8pPr marL="17580408" indent="0">
              <a:buNone/>
              <a:defRPr sz="8800" b="1"/>
            </a:lvl8pPr>
            <a:lvl9pPr marL="20091895" indent="0">
              <a:buNone/>
              <a:defRPr sz="8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917" y="11963826"/>
            <a:ext cx="22223840" cy="21735743"/>
          </a:xfrm>
        </p:spPr>
        <p:txBody>
          <a:bodyPr/>
          <a:lstStyle>
            <a:lvl1pPr>
              <a:defRPr sz="13200"/>
            </a:lvl1pPr>
            <a:lvl2pPr>
              <a:defRPr sz="110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50883" y="8444543"/>
            <a:ext cx="22232569" cy="3519283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11488" indent="0">
              <a:buNone/>
              <a:defRPr sz="11000" b="1"/>
            </a:lvl2pPr>
            <a:lvl3pPr marL="5022970" indent="0">
              <a:buNone/>
              <a:defRPr sz="9900" b="1"/>
            </a:lvl3pPr>
            <a:lvl4pPr marL="7534457" indent="0">
              <a:buNone/>
              <a:defRPr sz="8800" b="1"/>
            </a:lvl4pPr>
            <a:lvl5pPr marL="10045950" indent="0">
              <a:buNone/>
              <a:defRPr sz="8800" b="1"/>
            </a:lvl5pPr>
            <a:lvl6pPr marL="12557433" indent="0">
              <a:buNone/>
              <a:defRPr sz="8800" b="1"/>
            </a:lvl6pPr>
            <a:lvl7pPr marL="15068920" indent="0">
              <a:buNone/>
              <a:defRPr sz="8800" b="1"/>
            </a:lvl7pPr>
            <a:lvl8pPr marL="17580408" indent="0">
              <a:buNone/>
              <a:defRPr sz="8800" b="1"/>
            </a:lvl8pPr>
            <a:lvl9pPr marL="20091895" indent="0">
              <a:buNone/>
              <a:defRPr sz="8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50883" y="11963826"/>
            <a:ext cx="22232569" cy="21735743"/>
          </a:xfrm>
        </p:spPr>
        <p:txBody>
          <a:bodyPr/>
          <a:lstStyle>
            <a:lvl1pPr>
              <a:defRPr sz="13200"/>
            </a:lvl1pPr>
            <a:lvl2pPr>
              <a:defRPr sz="110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7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73223" y="24242055"/>
            <a:ext cx="42753598" cy="7492674"/>
          </a:xfrm>
        </p:spPr>
        <p:txBody>
          <a:bodyPr anchor="t"/>
          <a:lstStyle>
            <a:lvl1pPr algn="l">
              <a:defRPr sz="22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73223" y="15989637"/>
            <a:ext cx="42753598" cy="8252418"/>
          </a:xfrm>
        </p:spPr>
        <p:txBody>
          <a:bodyPr anchor="b"/>
          <a:lstStyle>
            <a:lvl1pPr marL="0" indent="0">
              <a:buNone/>
              <a:defRPr sz="11000">
                <a:solidFill>
                  <a:schemeClr val="tx1">
                    <a:tint val="75000"/>
                  </a:schemeClr>
                </a:solidFill>
              </a:defRPr>
            </a:lvl1pPr>
            <a:lvl2pPr marL="2510200" indent="0">
              <a:buNone/>
              <a:defRPr sz="9900">
                <a:solidFill>
                  <a:schemeClr val="tx1">
                    <a:tint val="75000"/>
                  </a:schemeClr>
                </a:solidFill>
              </a:defRPr>
            </a:lvl2pPr>
            <a:lvl3pPr marL="5020406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3pPr>
            <a:lvl4pPr marL="7530607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4pPr>
            <a:lvl5pPr marL="10040807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5pPr>
            <a:lvl6pPr marL="12551013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6pPr>
            <a:lvl7pPr marL="15061214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7pPr>
            <a:lvl8pPr marL="17571409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8pPr>
            <a:lvl9pPr marL="20081609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5085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1834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69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937" y="1502028"/>
            <a:ext cx="16547811" cy="6392351"/>
          </a:xfrm>
        </p:spPr>
        <p:txBody>
          <a:bodyPr anchor="b"/>
          <a:lstStyle>
            <a:lvl1pPr algn="l">
              <a:defRPr sz="1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5258" y="1502047"/>
            <a:ext cx="28118175" cy="32197541"/>
          </a:xfrm>
        </p:spPr>
        <p:txBody>
          <a:bodyPr/>
          <a:lstStyle>
            <a:lvl1pPr>
              <a:defRPr sz="17600"/>
            </a:lvl1pPr>
            <a:lvl2pPr>
              <a:defRPr sz="15400"/>
            </a:lvl2pPr>
            <a:lvl3pPr>
              <a:defRPr sz="13200"/>
            </a:lvl3pPr>
            <a:lvl4pPr>
              <a:defRPr sz="11000"/>
            </a:lvl4pPr>
            <a:lvl5pPr>
              <a:defRPr sz="11000"/>
            </a:lvl5pPr>
            <a:lvl6pPr>
              <a:defRPr sz="11000"/>
            </a:lvl6pPr>
            <a:lvl7pPr>
              <a:defRPr sz="11000"/>
            </a:lvl7pPr>
            <a:lvl8pPr>
              <a:defRPr sz="11000"/>
            </a:lvl8pPr>
            <a:lvl9pPr>
              <a:defRPr sz="1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937" y="7894387"/>
            <a:ext cx="16547811" cy="25805190"/>
          </a:xfrm>
        </p:spPr>
        <p:txBody>
          <a:bodyPr/>
          <a:lstStyle>
            <a:lvl1pPr marL="0" indent="0">
              <a:buNone/>
              <a:defRPr sz="7700"/>
            </a:lvl1pPr>
            <a:lvl2pPr marL="2511488" indent="0">
              <a:buNone/>
              <a:defRPr sz="6600"/>
            </a:lvl2pPr>
            <a:lvl3pPr marL="5022970" indent="0">
              <a:buNone/>
              <a:defRPr sz="5500"/>
            </a:lvl3pPr>
            <a:lvl4pPr marL="7534457" indent="0">
              <a:buNone/>
              <a:defRPr sz="5000"/>
            </a:lvl4pPr>
            <a:lvl5pPr marL="10045950" indent="0">
              <a:buNone/>
              <a:defRPr sz="5000"/>
            </a:lvl5pPr>
            <a:lvl6pPr marL="12557433" indent="0">
              <a:buNone/>
              <a:defRPr sz="5000"/>
            </a:lvl6pPr>
            <a:lvl7pPr marL="15068920" indent="0">
              <a:buNone/>
              <a:defRPr sz="5000"/>
            </a:lvl7pPr>
            <a:lvl8pPr marL="17580408" indent="0">
              <a:buNone/>
              <a:defRPr sz="5000"/>
            </a:lvl8pPr>
            <a:lvl9pPr marL="20091895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773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829" y="26407745"/>
            <a:ext cx="30179010" cy="3117584"/>
          </a:xfrm>
        </p:spPr>
        <p:txBody>
          <a:bodyPr anchor="b"/>
          <a:lstStyle>
            <a:lvl1pPr algn="l">
              <a:defRPr sz="1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858829" y="3370830"/>
            <a:ext cx="30179010" cy="22635210"/>
          </a:xfrm>
        </p:spPr>
        <p:txBody>
          <a:bodyPr rtlCol="0">
            <a:normAutofit/>
          </a:bodyPr>
          <a:lstStyle>
            <a:lvl1pPr marL="0" indent="0">
              <a:buNone/>
              <a:defRPr sz="17600"/>
            </a:lvl1pPr>
            <a:lvl2pPr marL="2511488" indent="0">
              <a:buNone/>
              <a:defRPr sz="15400"/>
            </a:lvl2pPr>
            <a:lvl3pPr marL="5022970" indent="0">
              <a:buNone/>
              <a:defRPr sz="13200"/>
            </a:lvl3pPr>
            <a:lvl4pPr marL="7534457" indent="0">
              <a:buNone/>
              <a:defRPr sz="11000"/>
            </a:lvl4pPr>
            <a:lvl5pPr marL="10045950" indent="0">
              <a:buNone/>
              <a:defRPr sz="11000"/>
            </a:lvl5pPr>
            <a:lvl6pPr marL="12557433" indent="0">
              <a:buNone/>
              <a:defRPr sz="11000"/>
            </a:lvl6pPr>
            <a:lvl7pPr marL="15068920" indent="0">
              <a:buNone/>
              <a:defRPr sz="11000"/>
            </a:lvl7pPr>
            <a:lvl8pPr marL="17580408" indent="0">
              <a:buNone/>
              <a:defRPr sz="11000"/>
            </a:lvl8pPr>
            <a:lvl9pPr marL="20091895" indent="0">
              <a:buNone/>
              <a:defRPr sz="11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58829" y="29525329"/>
            <a:ext cx="30179010" cy="4427486"/>
          </a:xfrm>
        </p:spPr>
        <p:txBody>
          <a:bodyPr/>
          <a:lstStyle>
            <a:lvl1pPr marL="0" indent="0">
              <a:buNone/>
              <a:defRPr sz="7700"/>
            </a:lvl1pPr>
            <a:lvl2pPr marL="2511488" indent="0">
              <a:buNone/>
              <a:defRPr sz="6600"/>
            </a:lvl2pPr>
            <a:lvl3pPr marL="5022970" indent="0">
              <a:buNone/>
              <a:defRPr sz="5500"/>
            </a:lvl3pPr>
            <a:lvl4pPr marL="7534457" indent="0">
              <a:buNone/>
              <a:defRPr sz="5000"/>
            </a:lvl4pPr>
            <a:lvl5pPr marL="10045950" indent="0">
              <a:buNone/>
              <a:defRPr sz="5000"/>
            </a:lvl5pPr>
            <a:lvl6pPr marL="12557433" indent="0">
              <a:buNone/>
              <a:defRPr sz="5000"/>
            </a:lvl6pPr>
            <a:lvl7pPr marL="15068920" indent="0">
              <a:buNone/>
              <a:defRPr sz="5000"/>
            </a:lvl7pPr>
            <a:lvl8pPr marL="17580408" indent="0">
              <a:buNone/>
              <a:defRPr sz="5000"/>
            </a:lvl8pPr>
            <a:lvl9pPr marL="20091895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189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21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466304" y="1510771"/>
            <a:ext cx="11317129" cy="321888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918" y="1510771"/>
            <a:ext cx="33113080" cy="321888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21/06/2011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0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25" y="8"/>
            <a:ext cx="50058833" cy="3784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51199" y="12575125"/>
            <a:ext cx="33995524" cy="8086499"/>
          </a:xfrm>
        </p:spPr>
        <p:txBody>
          <a:bodyPr anchor="t"/>
          <a:lstStyle>
            <a:lvl1pPr algn="r" eaLnBrk="1" latinLnBrk="0" hangingPunct="1">
              <a:defRPr kumimoji="0" lang="es-ES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5952" y="22216040"/>
            <a:ext cx="26252218" cy="5449217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es-ES" sz="11000" b="0">
                <a:solidFill>
                  <a:schemeClr val="tx1"/>
                </a:solidFill>
                <a:latin typeface="Georgia" pitchFamily="18" charset="0"/>
              </a:defRPr>
            </a:lvl1pPr>
            <a:lvl2pPr marL="2513605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2pPr>
            <a:lvl3pPr marL="5027211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3pPr>
            <a:lvl4pPr marL="7540816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4pPr>
            <a:lvl5pPr marL="10054421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5pPr>
            <a:lvl6pPr marL="1256802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6pPr>
            <a:lvl7pPr marL="15081632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7pPr>
            <a:lvl8pPr marL="17595238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8pPr>
            <a:lvl9pPr marL="20108843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82"/>
            <a:ext cx="20471483" cy="3772535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7723763" y="28084427"/>
            <a:ext cx="10059670" cy="5449217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es-ES" sz="11000" baseline="0"/>
            </a:lvl1pPr>
          </a:lstStyle>
          <a:p>
            <a:r>
              <a:rPr kumimoji="0" lang="es-ES"/>
              <a:t>Logotipo de la compañía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91529" y="1483226"/>
            <a:ext cx="44430209" cy="6287558"/>
          </a:xfrm>
        </p:spPr>
        <p:txBody>
          <a:bodyPr anchor="ctr" anchorCtr="0"/>
          <a:lstStyle>
            <a:lvl1pPr algn="l" eaLnBrk="1" latinLnBrk="0" hangingPunct="1">
              <a:defRPr kumimoji="0" lang="es-ES"/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529" y="8781752"/>
            <a:ext cx="44430209" cy="23639476"/>
          </a:xfrm>
        </p:spPr>
        <p:txBody>
          <a:bodyPr>
            <a:normAutofit/>
          </a:bodyPr>
          <a:lstStyle>
            <a:lvl1pPr eaLnBrk="1" latinLnBrk="0" hangingPunct="1">
              <a:defRPr kumimoji="0" lang="es-ES" sz="17600">
                <a:latin typeface="+mn-lt"/>
              </a:defRPr>
            </a:lvl1pPr>
            <a:lvl2pPr eaLnBrk="1" latinLnBrk="0" hangingPunct="1">
              <a:defRPr kumimoji="0" lang="es-ES" sz="15400">
                <a:latin typeface="+mn-lt"/>
              </a:defRPr>
            </a:lvl2pPr>
            <a:lvl3pPr eaLnBrk="1" latinLnBrk="0" hangingPunct="1">
              <a:defRPr kumimoji="0" lang="es-ES" sz="13200">
                <a:latin typeface="+mn-lt"/>
              </a:defRPr>
            </a:lvl3pPr>
            <a:lvl4pPr eaLnBrk="1" latinLnBrk="0" hangingPunct="1">
              <a:defRPr kumimoji="0" lang="es-ES" sz="13200">
                <a:latin typeface="+mn-lt"/>
              </a:defRPr>
            </a:lvl4pPr>
            <a:lvl5pPr eaLnBrk="1" latinLnBrk="0" hangingPunct="1">
              <a:defRPr kumimoji="0" lang="es-ES" sz="13200">
                <a:latin typeface="+mn-lt"/>
              </a:defRPr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  <a:pPr/>
              <a:t>12/17/2009</a:t>
            </a:fld>
            <a:endParaRPr kumimoji="0"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885457" y="34965813"/>
            <a:ext cx="11736282" cy="2008526"/>
          </a:xfrm>
        </p:spPr>
        <p:txBody>
          <a:bodyPr/>
          <a:lstStyle/>
          <a:p>
            <a:fld id="{33D6E5A2-EC83-451F-A719-9AC1370DD5CF}" type="slidenum">
              <a:rPr/>
              <a:pPr/>
              <a:t>‹Nº›</a:t>
            </a:fld>
            <a:endParaRPr kumimoji="0" lang="es-E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514917" y="8802607"/>
            <a:ext cx="22215105" cy="24896987"/>
          </a:xfrm>
        </p:spPr>
        <p:txBody>
          <a:bodyPr/>
          <a:lstStyle>
            <a:lvl1pPr>
              <a:defRPr sz="15400"/>
            </a:lvl1pPr>
            <a:lvl2pPr>
              <a:defRPr sz="13200"/>
            </a:lvl2pPr>
            <a:lvl3pPr>
              <a:defRPr sz="110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5568328" y="8802607"/>
            <a:ext cx="22215105" cy="24896987"/>
          </a:xfrm>
        </p:spPr>
        <p:txBody>
          <a:bodyPr/>
          <a:lstStyle>
            <a:lvl1pPr>
              <a:defRPr sz="15400"/>
            </a:lvl1pPr>
            <a:lvl2pPr>
              <a:defRPr sz="13200"/>
            </a:lvl2pPr>
            <a:lvl3pPr>
              <a:defRPr sz="110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764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14917" y="8444543"/>
            <a:ext cx="22223840" cy="3519283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10200" indent="0">
              <a:buNone/>
              <a:defRPr sz="11000" b="1"/>
            </a:lvl2pPr>
            <a:lvl3pPr marL="5020406" indent="0">
              <a:buNone/>
              <a:defRPr sz="9900" b="1"/>
            </a:lvl3pPr>
            <a:lvl4pPr marL="7530607" indent="0">
              <a:buNone/>
              <a:defRPr sz="8800" b="1"/>
            </a:lvl4pPr>
            <a:lvl5pPr marL="10040807" indent="0">
              <a:buNone/>
              <a:defRPr sz="8800" b="1"/>
            </a:lvl5pPr>
            <a:lvl6pPr marL="12551013" indent="0">
              <a:buNone/>
              <a:defRPr sz="8800" b="1"/>
            </a:lvl6pPr>
            <a:lvl7pPr marL="15061214" indent="0">
              <a:buNone/>
              <a:defRPr sz="8800" b="1"/>
            </a:lvl7pPr>
            <a:lvl8pPr marL="17571409" indent="0">
              <a:buNone/>
              <a:defRPr sz="8800" b="1"/>
            </a:lvl8pPr>
            <a:lvl9pPr marL="20081609" indent="0">
              <a:buNone/>
              <a:defRPr sz="88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514917" y="11963826"/>
            <a:ext cx="22223840" cy="21735743"/>
          </a:xfrm>
        </p:spPr>
        <p:txBody>
          <a:bodyPr/>
          <a:lstStyle>
            <a:lvl1pPr>
              <a:defRPr sz="13200"/>
            </a:lvl1pPr>
            <a:lvl2pPr>
              <a:defRPr sz="110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25550883" y="8444543"/>
            <a:ext cx="22232569" cy="3519283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10200" indent="0">
              <a:buNone/>
              <a:defRPr sz="11000" b="1"/>
            </a:lvl2pPr>
            <a:lvl3pPr marL="5020406" indent="0">
              <a:buNone/>
              <a:defRPr sz="9900" b="1"/>
            </a:lvl3pPr>
            <a:lvl4pPr marL="7530607" indent="0">
              <a:buNone/>
              <a:defRPr sz="8800" b="1"/>
            </a:lvl4pPr>
            <a:lvl5pPr marL="10040807" indent="0">
              <a:buNone/>
              <a:defRPr sz="8800" b="1"/>
            </a:lvl5pPr>
            <a:lvl6pPr marL="12551013" indent="0">
              <a:buNone/>
              <a:defRPr sz="8800" b="1"/>
            </a:lvl6pPr>
            <a:lvl7pPr marL="15061214" indent="0">
              <a:buNone/>
              <a:defRPr sz="8800" b="1"/>
            </a:lvl7pPr>
            <a:lvl8pPr marL="17571409" indent="0">
              <a:buNone/>
              <a:defRPr sz="8800" b="1"/>
            </a:lvl8pPr>
            <a:lvl9pPr marL="20081609" indent="0">
              <a:buNone/>
              <a:defRPr sz="88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5550883" y="11963826"/>
            <a:ext cx="22232569" cy="21735743"/>
          </a:xfrm>
        </p:spPr>
        <p:txBody>
          <a:bodyPr/>
          <a:lstStyle>
            <a:lvl1pPr>
              <a:defRPr sz="13200"/>
            </a:lvl1pPr>
            <a:lvl2pPr>
              <a:defRPr sz="110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229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589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40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4948" y="1502028"/>
            <a:ext cx="16547811" cy="6392351"/>
          </a:xfrm>
        </p:spPr>
        <p:txBody>
          <a:bodyPr anchor="b"/>
          <a:lstStyle>
            <a:lvl1pPr algn="l">
              <a:defRPr sz="11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665258" y="1502058"/>
            <a:ext cx="28118175" cy="32197541"/>
          </a:xfrm>
        </p:spPr>
        <p:txBody>
          <a:bodyPr/>
          <a:lstStyle>
            <a:lvl1pPr>
              <a:defRPr sz="17600"/>
            </a:lvl1pPr>
            <a:lvl2pPr>
              <a:defRPr sz="15400"/>
            </a:lvl2pPr>
            <a:lvl3pPr>
              <a:defRPr sz="13200"/>
            </a:lvl3pPr>
            <a:lvl4pPr>
              <a:defRPr sz="11000"/>
            </a:lvl4pPr>
            <a:lvl5pPr>
              <a:defRPr sz="11000"/>
            </a:lvl5pPr>
            <a:lvl6pPr>
              <a:defRPr sz="11000"/>
            </a:lvl6pPr>
            <a:lvl7pPr>
              <a:defRPr sz="11000"/>
            </a:lvl7pPr>
            <a:lvl8pPr>
              <a:defRPr sz="11000"/>
            </a:lvl8pPr>
            <a:lvl9pPr>
              <a:defRPr sz="1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514948" y="7894387"/>
            <a:ext cx="16547811" cy="25805190"/>
          </a:xfrm>
        </p:spPr>
        <p:txBody>
          <a:bodyPr/>
          <a:lstStyle>
            <a:lvl1pPr marL="0" indent="0">
              <a:buNone/>
              <a:defRPr sz="7700"/>
            </a:lvl1pPr>
            <a:lvl2pPr marL="2510200" indent="0">
              <a:buNone/>
              <a:defRPr sz="6600"/>
            </a:lvl2pPr>
            <a:lvl3pPr marL="5020406" indent="0">
              <a:buNone/>
              <a:defRPr sz="5500"/>
            </a:lvl3pPr>
            <a:lvl4pPr marL="7530607" indent="0">
              <a:buNone/>
              <a:defRPr sz="5000"/>
            </a:lvl4pPr>
            <a:lvl5pPr marL="10040807" indent="0">
              <a:buNone/>
              <a:defRPr sz="5000"/>
            </a:lvl5pPr>
            <a:lvl6pPr marL="12551013" indent="0">
              <a:buNone/>
              <a:defRPr sz="5000"/>
            </a:lvl6pPr>
            <a:lvl7pPr marL="15061214" indent="0">
              <a:buNone/>
              <a:defRPr sz="5000"/>
            </a:lvl7pPr>
            <a:lvl8pPr marL="17571409" indent="0">
              <a:buNone/>
              <a:defRPr sz="5000"/>
            </a:lvl8pPr>
            <a:lvl9pPr marL="20081609" indent="0">
              <a:buNone/>
              <a:defRPr sz="5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335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858829" y="26407745"/>
            <a:ext cx="30179010" cy="3117584"/>
          </a:xfrm>
        </p:spPr>
        <p:txBody>
          <a:bodyPr anchor="b"/>
          <a:lstStyle>
            <a:lvl1pPr algn="l">
              <a:defRPr sz="11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9858829" y="3370830"/>
            <a:ext cx="30179010" cy="22635210"/>
          </a:xfrm>
        </p:spPr>
        <p:txBody>
          <a:bodyPr/>
          <a:lstStyle>
            <a:lvl1pPr marL="0" indent="0">
              <a:buNone/>
              <a:defRPr sz="17600"/>
            </a:lvl1pPr>
            <a:lvl2pPr marL="2510200" indent="0">
              <a:buNone/>
              <a:defRPr sz="15400"/>
            </a:lvl2pPr>
            <a:lvl3pPr marL="5020406" indent="0">
              <a:buNone/>
              <a:defRPr sz="13200"/>
            </a:lvl3pPr>
            <a:lvl4pPr marL="7530607" indent="0">
              <a:buNone/>
              <a:defRPr sz="11000"/>
            </a:lvl4pPr>
            <a:lvl5pPr marL="10040807" indent="0">
              <a:buNone/>
              <a:defRPr sz="11000"/>
            </a:lvl5pPr>
            <a:lvl6pPr marL="12551013" indent="0">
              <a:buNone/>
              <a:defRPr sz="11000"/>
            </a:lvl6pPr>
            <a:lvl7pPr marL="15061214" indent="0">
              <a:buNone/>
              <a:defRPr sz="11000"/>
            </a:lvl7pPr>
            <a:lvl8pPr marL="17571409" indent="0">
              <a:buNone/>
              <a:defRPr sz="11000"/>
            </a:lvl8pPr>
            <a:lvl9pPr marL="20081609" indent="0">
              <a:buNone/>
              <a:defRPr sz="11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858829" y="29525329"/>
            <a:ext cx="30179010" cy="4427486"/>
          </a:xfrm>
        </p:spPr>
        <p:txBody>
          <a:bodyPr/>
          <a:lstStyle>
            <a:lvl1pPr marL="0" indent="0">
              <a:buNone/>
              <a:defRPr sz="7700"/>
            </a:lvl1pPr>
            <a:lvl2pPr marL="2510200" indent="0">
              <a:buNone/>
              <a:defRPr sz="6600"/>
            </a:lvl2pPr>
            <a:lvl3pPr marL="5020406" indent="0">
              <a:buNone/>
              <a:defRPr sz="5500"/>
            </a:lvl3pPr>
            <a:lvl4pPr marL="7530607" indent="0">
              <a:buNone/>
              <a:defRPr sz="5000"/>
            </a:lvl4pPr>
            <a:lvl5pPr marL="10040807" indent="0">
              <a:buNone/>
              <a:defRPr sz="5000"/>
            </a:lvl5pPr>
            <a:lvl6pPr marL="12551013" indent="0">
              <a:buNone/>
              <a:defRPr sz="5000"/>
            </a:lvl6pPr>
            <a:lvl7pPr marL="15061214" indent="0">
              <a:buNone/>
              <a:defRPr sz="5000"/>
            </a:lvl7pPr>
            <a:lvl8pPr marL="17571409" indent="0">
              <a:buNone/>
              <a:defRPr sz="5000"/>
            </a:lvl8pPr>
            <a:lvl9pPr marL="20081609" indent="0">
              <a:buNone/>
              <a:defRPr sz="5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235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2514918" y="1510763"/>
            <a:ext cx="45268515" cy="6287558"/>
          </a:xfrm>
          <a:prstGeom prst="rect">
            <a:avLst/>
          </a:prstGeom>
        </p:spPr>
        <p:txBody>
          <a:bodyPr vert="horz" lIns="502032" tIns="251013" rIns="502032" bIns="251013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14918" y="8802607"/>
            <a:ext cx="45268515" cy="24896987"/>
          </a:xfrm>
          <a:prstGeom prst="rect">
            <a:avLst/>
          </a:prstGeom>
        </p:spPr>
        <p:txBody>
          <a:bodyPr vert="horz" lIns="502032" tIns="251013" rIns="502032" bIns="251013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2514917" y="34965835"/>
            <a:ext cx="11736282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l">
              <a:defRPr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7185270" y="34965835"/>
            <a:ext cx="15927811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ctr">
              <a:defRPr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36047151" y="34965835"/>
            <a:ext cx="11736282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r">
              <a:defRPr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989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5020406" rtl="0" eaLnBrk="1" latinLnBrk="0" hangingPunct="1">
        <a:spcBef>
          <a:spcPct val="0"/>
        </a:spcBef>
        <a:buNone/>
        <a:defRPr sz="2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2653" indent="-1882653" algn="l" defTabSz="5020406" rtl="0" eaLnBrk="1" latinLnBrk="0" hangingPunct="1">
        <a:spcBef>
          <a:spcPct val="20000"/>
        </a:spcBef>
        <a:buFont typeface="Arial" pitchFamily="34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072" indent="-1568877" algn="l" defTabSz="5020406" rtl="0" eaLnBrk="1" latinLnBrk="0" hangingPunct="1">
        <a:spcBef>
          <a:spcPct val="20000"/>
        </a:spcBef>
        <a:buFont typeface="Arial" pitchFamily="34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75501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85707" indent="-1255106" algn="l" defTabSz="5020406" rtl="0" eaLnBrk="1" latinLnBrk="0" hangingPunct="1">
        <a:spcBef>
          <a:spcPct val="20000"/>
        </a:spcBef>
        <a:buFont typeface="Arial" pitchFamily="34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295907" indent="-1255106" algn="l" defTabSz="5020406" rtl="0" eaLnBrk="1" latinLnBrk="0" hangingPunct="1">
        <a:spcBef>
          <a:spcPct val="20000"/>
        </a:spcBef>
        <a:buFont typeface="Arial" pitchFamily="34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806108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6314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26514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36715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510200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2pPr>
      <a:lvl3pPr marL="5020406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7530607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040807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51013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5061214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7571409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20081609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91529" y="1510763"/>
            <a:ext cx="44430209" cy="6287558"/>
          </a:xfrm>
          <a:prstGeom prst="rect">
            <a:avLst/>
          </a:prstGeom>
        </p:spPr>
        <p:txBody>
          <a:bodyPr vert="horz" lIns="502032" tIns="251013" rIns="502032" bIns="251013" rtlCol="0" anchor="ctr">
            <a:normAutofit/>
          </a:bodyPr>
          <a:lstStyle/>
          <a:p>
            <a:pPr eaLnBrk="1" latinLnBrk="0" hangingPunct="1"/>
            <a:r>
              <a:rPr kumimoji="0" lang="es-ES" smtClean="0"/>
              <a:t>Haga clic para modificar el estilo de título del patrón</a:t>
            </a:r>
            <a:endParaRPr kumimoji="0"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529" y="8802607"/>
            <a:ext cx="44430209" cy="24896987"/>
          </a:xfrm>
          <a:prstGeom prst="rect">
            <a:avLst/>
          </a:prstGeom>
        </p:spPr>
        <p:txBody>
          <a:bodyPr vert="horz" lIns="502032" tIns="251013" rIns="502032" bIns="251013" rtlCol="0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1529" y="34965835"/>
            <a:ext cx="11736282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l" eaLnBrk="1" latinLnBrk="0" hangingPunct="1">
              <a:defRPr kumimoji="0" lang="es-ES"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42728" y="34965835"/>
            <a:ext cx="15927811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ctr" eaLnBrk="1" latinLnBrk="0" hangingPunct="1">
              <a:defRPr kumimoji="0" lang="es-ES"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85457" y="34965835"/>
            <a:ext cx="11736282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r" eaLnBrk="1" latinLnBrk="0" hangingPunct="1">
              <a:defRPr kumimoji="0" lang="es-ES"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8270" y="-600583"/>
            <a:ext cx="4503457" cy="389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3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5020406" rtl="0" eaLnBrk="1" latinLnBrk="0" hangingPunct="1">
        <a:spcBef>
          <a:spcPct val="0"/>
        </a:spcBef>
        <a:buNone/>
        <a:defRPr kumimoji="0" lang="es-ES" sz="2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2653" indent="-1882653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072" indent="-1568877" algn="l" defTabSz="5020406" rtl="0" eaLnBrk="1" latinLnBrk="0" hangingPunct="1">
        <a:spcBef>
          <a:spcPct val="20000"/>
        </a:spcBef>
        <a:buFont typeface="Arial" pitchFamily="34" charset="0"/>
        <a:buChar char="–"/>
        <a:defRPr kumimoji="0" lang="es-ES"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6275501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8785707" indent="-1255106" algn="l" defTabSz="5020406" rtl="0" eaLnBrk="1" latinLnBrk="0" hangingPunct="1">
        <a:spcBef>
          <a:spcPct val="20000"/>
        </a:spcBef>
        <a:buFont typeface="Arial" pitchFamily="34" charset="0"/>
        <a:buChar char="–"/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1295907" indent="-1255106" algn="l" defTabSz="5020406" rtl="0" eaLnBrk="1" latinLnBrk="0" hangingPunct="1">
        <a:spcBef>
          <a:spcPct val="20000"/>
        </a:spcBef>
        <a:buFont typeface="Arial" pitchFamily="34" charset="0"/>
        <a:buChar char="»"/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3806108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6314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26514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36715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es-ES"/>
      </a:defPPr>
      <a:lvl1pPr marL="0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510200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2pPr>
      <a:lvl3pPr marL="5020406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7530607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040807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51013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5061214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7571409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20081609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2514918" y="1510763"/>
            <a:ext cx="45268515" cy="628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2296" tIns="251145" rIns="502296" bIns="2511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14918" y="8802601"/>
            <a:ext cx="45268515" cy="248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2296" tIns="251145" rIns="502296" bIns="251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917" y="34965824"/>
            <a:ext cx="11736282" cy="2008526"/>
          </a:xfrm>
          <a:prstGeom prst="rect">
            <a:avLst/>
          </a:prstGeom>
        </p:spPr>
        <p:txBody>
          <a:bodyPr vert="horz" wrap="square" lIns="502296" tIns="251145" rIns="502296" bIns="251145" numCol="1" anchor="ctr" anchorCtr="0" compatLnSpc="1">
            <a:prstTxWarp prst="textNoShape">
              <a:avLst/>
            </a:prstTxWarp>
          </a:bodyPr>
          <a:lstStyle>
            <a:lvl1pPr>
              <a:defRPr sz="66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F938E335-1C9D-42D4-948D-286329016120}" type="datetimeFigureOut">
              <a:rPr lang="es-AR" smtClean="0"/>
              <a:pPr/>
              <a:t>21/06/2011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85270" y="34965824"/>
            <a:ext cx="15927811" cy="2008526"/>
          </a:xfrm>
          <a:prstGeom prst="rect">
            <a:avLst/>
          </a:prstGeom>
        </p:spPr>
        <p:txBody>
          <a:bodyPr vert="horz" wrap="square" lIns="502296" tIns="251145" rIns="502296" bIns="251145" numCol="1" anchor="ctr" anchorCtr="0" compatLnSpc="1">
            <a:prstTxWarp prst="textNoShape">
              <a:avLst/>
            </a:prstTxWarp>
          </a:bodyPr>
          <a:lstStyle>
            <a:lvl1pPr algn="ctr">
              <a:defRPr sz="66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47151" y="34965824"/>
            <a:ext cx="11736282" cy="2008526"/>
          </a:xfrm>
          <a:prstGeom prst="rect">
            <a:avLst/>
          </a:prstGeom>
        </p:spPr>
        <p:txBody>
          <a:bodyPr vert="horz" wrap="square" lIns="502296" tIns="251145" rIns="502296" bIns="251145" numCol="1" anchor="ctr" anchorCtr="0" compatLnSpc="1">
            <a:prstTxWarp prst="textNoShape">
              <a:avLst/>
            </a:prstTxWarp>
          </a:bodyPr>
          <a:lstStyle>
            <a:lvl1pPr algn="r">
              <a:defRPr sz="66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2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5pPr>
      <a:lvl6pPr marL="2511488" algn="ctr" rtl="0" fontAlgn="base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6pPr>
      <a:lvl7pPr marL="5022970" algn="ctr" rtl="0" fontAlgn="base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7pPr>
      <a:lvl8pPr marL="7534457" algn="ctr" rtl="0" fontAlgn="base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8pPr>
      <a:lvl9pPr marL="10045950" algn="ctr" rtl="0" fontAlgn="base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9pPr>
    </p:titleStyle>
    <p:bodyStyle>
      <a:lvl1pPr marL="1883616" indent="-188361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167" indent="-156968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78719" indent="-125574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90207" indent="-125574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301694" indent="-125574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813176" indent="-1255744" algn="l" defTabSz="502297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24669" indent="-1255744" algn="l" defTabSz="502297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36157" indent="-1255744" algn="l" defTabSz="502297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47639" indent="-1255744" algn="l" defTabSz="502297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511488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2pPr>
      <a:lvl3pPr marL="5022970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7534457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045950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57433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5068920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7580408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20091895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jpeg"/><Relationship Id="rId26" Type="http://schemas.openxmlformats.org/officeDocument/2006/relationships/image" Target="../media/image34.pn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9.png"/><Relationship Id="rId7" Type="http://schemas.openxmlformats.org/officeDocument/2006/relationships/image" Target="../media/image6.png"/><Relationship Id="rId12" Type="http://schemas.openxmlformats.org/officeDocument/2006/relationships/image" Target="../media/image20.png"/><Relationship Id="rId17" Type="http://schemas.openxmlformats.org/officeDocument/2006/relationships/image" Target="../media/image25.jpeg"/><Relationship Id="rId25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4.jpeg"/><Relationship Id="rId20" Type="http://schemas.openxmlformats.org/officeDocument/2006/relationships/image" Target="../media/image28.jpeg"/><Relationship Id="rId1" Type="http://schemas.openxmlformats.org/officeDocument/2006/relationships/tags" Target="../tags/tag9.xml"/><Relationship Id="rId6" Type="http://schemas.openxmlformats.org/officeDocument/2006/relationships/image" Target="../media/image16.jpe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5.jpeg"/><Relationship Id="rId15" Type="http://schemas.openxmlformats.org/officeDocument/2006/relationships/image" Target="../media/image23.jpeg"/><Relationship Id="rId23" Type="http://schemas.openxmlformats.org/officeDocument/2006/relationships/image" Target="../media/image31.png"/><Relationship Id="rId28" Type="http://schemas.openxmlformats.org/officeDocument/2006/relationships/image" Target="../media/image36.jpg"/><Relationship Id="rId10" Type="http://schemas.openxmlformats.org/officeDocument/2006/relationships/image" Target="../media/image18.png"/><Relationship Id="rId19" Type="http://schemas.openxmlformats.org/officeDocument/2006/relationships/image" Target="../media/image27.jpeg"/><Relationship Id="rId4" Type="http://schemas.openxmlformats.org/officeDocument/2006/relationships/image" Target="../media/image14.png"/><Relationship Id="rId9" Type="http://schemas.microsoft.com/office/2007/relationships/hdphoto" Target="../media/hdphoto1.wdp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9.jpeg"/><Relationship Id="rId2" Type="http://schemas.openxmlformats.org/officeDocument/2006/relationships/slideLayout" Target="../slideLayouts/slideLayout1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1148298" y="12575122"/>
            <a:ext cx="17098425" cy="4307005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EDU</a:t>
            </a:r>
            <a:r>
              <a:rPr lang="es-ES" dirty="0">
                <a:solidFill>
                  <a:schemeClr val="tx2"/>
                </a:solidFill>
              </a:rPr>
              <a:t>@</a:t>
            </a:r>
            <a:r>
              <a:rPr lang="es-ES" dirty="0" smtClean="0">
                <a:solidFill>
                  <a:schemeClr val="tx2"/>
                </a:solidFill>
              </a:rPr>
              <a:t>R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smtClean="0">
                <a:solidFill>
                  <a:schemeClr val="tx2"/>
                </a:solidFill>
              </a:rPr>
              <a:t>2.0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1795952" y="22216040"/>
            <a:ext cx="26252218" cy="10114398"/>
          </a:xfrm>
        </p:spPr>
        <p:txBody>
          <a:bodyPr>
            <a:normAutofit/>
          </a:bodyPr>
          <a:lstStyle/>
          <a:p>
            <a:r>
              <a:rPr lang="es-AR" sz="13200" dirty="0">
                <a:latin typeface="+mn-lt"/>
              </a:rPr>
              <a:t>Sistema de Explotación de Información Educativa</a:t>
            </a:r>
          </a:p>
          <a:p>
            <a:endParaRPr lang="es-AR" sz="13200" dirty="0">
              <a:latin typeface="+mn-lt"/>
            </a:endParaRPr>
          </a:p>
          <a:p>
            <a:r>
              <a:rPr lang="es-AR" sz="13200" dirty="0">
                <a:latin typeface="+mn-lt"/>
              </a:rPr>
              <a:t>21/06/2011</a:t>
            </a:r>
          </a:p>
          <a:p>
            <a:endParaRPr lang="es-ES" sz="13200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105" y="11732696"/>
            <a:ext cx="3772376" cy="550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4634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lowchart: Process 86"/>
          <p:cNvSpPr/>
          <p:nvPr/>
        </p:nvSpPr>
        <p:spPr>
          <a:xfrm>
            <a:off x="5448988" y="6706729"/>
            <a:ext cx="10059670" cy="7125899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5" name="Flowchart: Process 174"/>
          <p:cNvSpPr/>
          <p:nvPr/>
        </p:nvSpPr>
        <p:spPr>
          <a:xfrm>
            <a:off x="39819546" y="15928481"/>
            <a:ext cx="8400523" cy="628755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4" name="Flowchart: Process 173"/>
          <p:cNvSpPr/>
          <p:nvPr/>
        </p:nvSpPr>
        <p:spPr>
          <a:xfrm>
            <a:off x="42334444" y="2095853"/>
            <a:ext cx="7125600" cy="544921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3" name="Flowchart: Process 172"/>
          <p:cNvSpPr/>
          <p:nvPr/>
        </p:nvSpPr>
        <p:spPr>
          <a:xfrm>
            <a:off x="32693928" y="29761109"/>
            <a:ext cx="8802211" cy="670672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2" name="Flowchart: Process 171"/>
          <p:cNvSpPr/>
          <p:nvPr/>
        </p:nvSpPr>
        <p:spPr>
          <a:xfrm>
            <a:off x="14670352" y="20958528"/>
            <a:ext cx="8802211" cy="670672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1" name="Flowchart: Process 170"/>
          <p:cNvSpPr/>
          <p:nvPr/>
        </p:nvSpPr>
        <p:spPr>
          <a:xfrm>
            <a:off x="31436469" y="18862675"/>
            <a:ext cx="5029835" cy="377253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0" name="Flowchart: Process 169"/>
          <p:cNvSpPr/>
          <p:nvPr/>
        </p:nvSpPr>
        <p:spPr>
          <a:xfrm>
            <a:off x="24730041" y="2095853"/>
            <a:ext cx="11718817" cy="880258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9" name="Flowchart: Process 168"/>
          <p:cNvSpPr/>
          <p:nvPr/>
        </p:nvSpPr>
        <p:spPr>
          <a:xfrm>
            <a:off x="1676612" y="27665257"/>
            <a:ext cx="10059670" cy="754507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8" name="Flowchart: Process 167"/>
          <p:cNvSpPr/>
          <p:nvPr/>
        </p:nvSpPr>
        <p:spPr>
          <a:xfrm>
            <a:off x="4191529" y="13832628"/>
            <a:ext cx="3772376" cy="293419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6" name="Flowchart: Process 165"/>
          <p:cNvSpPr/>
          <p:nvPr/>
        </p:nvSpPr>
        <p:spPr>
          <a:xfrm>
            <a:off x="9221364" y="0"/>
            <a:ext cx="9221364" cy="670672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rot="5400000">
            <a:off x="6501176" y="15304093"/>
            <a:ext cx="2934194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7972202" y="10470534"/>
            <a:ext cx="20949798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508658" y="10898435"/>
            <a:ext cx="2095764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22642419" y="15919751"/>
            <a:ext cx="2765652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20957646" y="2095853"/>
            <a:ext cx="1760442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25572448" y="16762455"/>
            <a:ext cx="1173677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472564" y="12575117"/>
            <a:ext cx="12993740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9285173" y="5444850"/>
            <a:ext cx="10898434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6496534" y="24931918"/>
            <a:ext cx="163563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14045593" y="20325404"/>
            <a:ext cx="18862675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>
            <a:off x="4191529" y="16766822"/>
            <a:ext cx="142511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14670352" y="20958528"/>
            <a:ext cx="1676611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0800000">
            <a:off x="23472563" y="18862675"/>
            <a:ext cx="16346964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363075" y="19906234"/>
            <a:ext cx="209585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0800000">
            <a:off x="1676612" y="27665257"/>
            <a:ext cx="28083245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>
            <a:off x="29759857" y="22635210"/>
            <a:ext cx="67151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H="1" flipV="1">
            <a:off x="25362934" y="25355451"/>
            <a:ext cx="88025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1890406" y="10265311"/>
            <a:ext cx="71258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0478617" y="11736790"/>
            <a:ext cx="10060093" cy="174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0800000">
            <a:off x="0" y="13832629"/>
            <a:ext cx="1551739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0800000">
            <a:off x="0" y="6706729"/>
            <a:ext cx="2473002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-2510691" y="3348997"/>
            <a:ext cx="670672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0" y="2095853"/>
            <a:ext cx="83830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-4396994" y="31643009"/>
            <a:ext cx="1215594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10800000" flipV="1">
            <a:off x="0" y="25569404"/>
            <a:ext cx="41915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10800000">
            <a:off x="21795952" y="29761110"/>
            <a:ext cx="1970018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>
            <a:off x="16765919" y="32686574"/>
            <a:ext cx="1006882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>
            <a:off x="35208594" y="31429062"/>
            <a:ext cx="1258384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10800000">
            <a:off x="11736282" y="33114474"/>
            <a:ext cx="142511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10800000" flipV="1">
            <a:off x="25987481" y="36467839"/>
            <a:ext cx="2431086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 flipV="1">
            <a:off x="36466304" y="7545070"/>
            <a:ext cx="12993740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36466304" y="25150234"/>
            <a:ext cx="1383204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30606563" y="7964241"/>
            <a:ext cx="1591974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6466304" y="15928481"/>
            <a:ext cx="117362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0800000">
            <a:off x="36466304" y="3772535"/>
            <a:ext cx="5868141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5400000">
            <a:off x="38566277" y="3768168"/>
            <a:ext cx="7545070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10800000">
            <a:off x="42334445" y="2095853"/>
            <a:ext cx="7963905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5400000">
            <a:off x="22009728" y="33738862"/>
            <a:ext cx="7964241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10800000">
            <a:off x="0" y="35210327"/>
            <a:ext cx="117362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6710603" y="32690936"/>
            <a:ext cx="1006009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6" name="TextBox 143"/>
          <p:cNvSpPr txBox="1">
            <a:spLocks noChangeArrowheads="1"/>
          </p:cNvSpPr>
          <p:nvPr/>
        </p:nvSpPr>
        <p:spPr bwMode="auto">
          <a:xfrm>
            <a:off x="5868141" y="7545086"/>
            <a:ext cx="9221364" cy="194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02296" tIns="251145" rIns="502296" bIns="251145">
            <a:spAutoFit/>
          </a:bodyPr>
          <a:lstStyle/>
          <a:p>
            <a:pPr algn="ctr">
              <a:defRPr/>
            </a:pPr>
            <a:r>
              <a:rPr lang="es-ES" sz="9400" b="1" dirty="0" smtClean="0"/>
              <a:t>EDU</a:t>
            </a:r>
            <a:r>
              <a:rPr lang="es-ES" sz="9400" b="1" dirty="0" smtClean="0">
                <a:solidFill>
                  <a:schemeClr val="bg1"/>
                </a:solidFill>
              </a:rPr>
              <a:t>@</a:t>
            </a:r>
            <a:r>
              <a:rPr lang="es-ES" sz="9400" b="1" dirty="0" smtClean="0"/>
              <a:t>R </a:t>
            </a:r>
            <a:r>
              <a:rPr lang="es-ES" sz="9400" b="1" dirty="0" smtClean="0">
                <a:solidFill>
                  <a:schemeClr val="bg1"/>
                </a:solidFill>
              </a:rPr>
              <a:t>2.0</a:t>
            </a:r>
            <a:endParaRPr lang="en-US" dirty="0">
              <a:solidFill>
                <a:schemeClr val="bg1"/>
              </a:solidFill>
              <a:latin typeface="Calibri"/>
              <a:cs typeface="+mn-cs"/>
            </a:endParaRPr>
          </a:p>
        </p:txBody>
      </p:sp>
      <p:sp>
        <p:nvSpPr>
          <p:cNvPr id="157" name="ContentBox1" descr="1"/>
          <p:cNvSpPr/>
          <p:nvPr/>
        </p:nvSpPr>
        <p:spPr>
          <a:xfrm>
            <a:off x="9221369" y="0"/>
            <a:ext cx="9221364" cy="6706729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Introducción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58" name="ContentBox2" descr="2"/>
          <p:cNvSpPr/>
          <p:nvPr/>
        </p:nvSpPr>
        <p:spPr>
          <a:xfrm>
            <a:off x="24730025" y="2095853"/>
            <a:ext cx="11736282" cy="8802582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Situación Actual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59" name="ContentBox3" descr="3"/>
          <p:cNvSpPr/>
          <p:nvPr/>
        </p:nvSpPr>
        <p:spPr>
          <a:xfrm>
            <a:off x="42334445" y="2095853"/>
            <a:ext cx="7125600" cy="5449217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1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0" name="ContentBox4" descr="4"/>
          <p:cNvSpPr/>
          <p:nvPr/>
        </p:nvSpPr>
        <p:spPr>
          <a:xfrm>
            <a:off x="39819523" y="15928481"/>
            <a:ext cx="8383058" cy="6287558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2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1" name="ContentBox5" descr="5"/>
          <p:cNvSpPr/>
          <p:nvPr/>
        </p:nvSpPr>
        <p:spPr>
          <a:xfrm>
            <a:off x="31436469" y="18862675"/>
            <a:ext cx="5029835" cy="3772535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3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2" name="ContentBox6" descr="6"/>
          <p:cNvSpPr/>
          <p:nvPr/>
        </p:nvSpPr>
        <p:spPr>
          <a:xfrm>
            <a:off x="32693930" y="29761109"/>
            <a:ext cx="8802211" cy="6706729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4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3" name="ContentBox7" descr="7"/>
          <p:cNvSpPr/>
          <p:nvPr/>
        </p:nvSpPr>
        <p:spPr>
          <a:xfrm>
            <a:off x="14670351" y="20958528"/>
            <a:ext cx="8802211" cy="6706729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5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4" name="ContentBox8" descr="8"/>
          <p:cNvSpPr/>
          <p:nvPr/>
        </p:nvSpPr>
        <p:spPr>
          <a:xfrm>
            <a:off x="1676611" y="27665257"/>
            <a:ext cx="10059670" cy="754507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6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5" name="ContentBox9" descr="9"/>
          <p:cNvSpPr/>
          <p:nvPr/>
        </p:nvSpPr>
        <p:spPr>
          <a:xfrm>
            <a:off x="4191530" y="13832628"/>
            <a:ext cx="3772376" cy="2934194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7</a:t>
            </a:r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rot="5400000">
            <a:off x="17608649" y="3348997"/>
            <a:ext cx="670672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 flipH="1" flipV="1">
            <a:off x="29349307" y="33105744"/>
            <a:ext cx="66979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35217386" y="20539357"/>
            <a:ext cx="921301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>
            <a:off x="40875836" y="14880555"/>
            <a:ext cx="14662234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9819527" y="22216040"/>
            <a:ext cx="1047882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5400000">
            <a:off x="45901462" y="5654435"/>
            <a:ext cx="71258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0800000">
            <a:off x="48202585" y="9221752"/>
            <a:ext cx="2095765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5400000">
            <a:off x="-2720417" y="20744575"/>
            <a:ext cx="13832628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rot="5400000">
            <a:off x="5872367" y="3348997"/>
            <a:ext cx="670672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42967409" y="28289645"/>
            <a:ext cx="6287558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0800000">
            <a:off x="41496139" y="31437792"/>
            <a:ext cx="8802211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45928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156193" y="-532462"/>
            <a:ext cx="44430209" cy="6287558"/>
          </a:xfrm>
        </p:spPr>
        <p:txBody>
          <a:bodyPr>
            <a:normAutofit/>
          </a:bodyPr>
          <a:lstStyle/>
          <a:p>
            <a:r>
              <a:rPr lang="es-ES" dirty="0" smtClean="0"/>
              <a:t>EQUIPO DE TRABAJO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92" y="6523391"/>
            <a:ext cx="15907618" cy="1590828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007" y="6083878"/>
            <a:ext cx="13715503" cy="1371608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475" y="24809869"/>
            <a:ext cx="16121100" cy="12295208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72" y="23376578"/>
            <a:ext cx="13715503" cy="13716080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5609638" y="4146727"/>
            <a:ext cx="21207306" cy="3216375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17600" dirty="0">
                <a:solidFill>
                  <a:schemeClr val="accent6"/>
                </a:solidFill>
                <a:latin typeface="Berlin Sans FB Demi" pitchFamily="34" charset="0"/>
              </a:rPr>
              <a:t>María Belén BAZAN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29902303" y="3810500"/>
            <a:ext cx="19999293" cy="3216375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17600" dirty="0">
                <a:solidFill>
                  <a:schemeClr val="accent6"/>
                </a:solidFill>
                <a:latin typeface="Berlin Sans FB Demi" pitchFamily="34" charset="0"/>
              </a:rPr>
              <a:t>Laura PASTORINO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5740583" y="21179486"/>
            <a:ext cx="20307909" cy="3216375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17600" dirty="0">
                <a:solidFill>
                  <a:schemeClr val="accent6"/>
                </a:solidFill>
                <a:latin typeface="Berlin Sans FB Demi" pitchFamily="34" charset="0"/>
              </a:rPr>
              <a:t>Pablo NICOLIELLO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30033264" y="20843259"/>
            <a:ext cx="17468632" cy="3216375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17600" dirty="0">
                <a:solidFill>
                  <a:schemeClr val="accent6"/>
                </a:solidFill>
                <a:latin typeface="Berlin Sans FB Demi" pitchFamily="34" charset="0"/>
              </a:rPr>
              <a:t>Martín HERRÁN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35149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AGENDA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Presentación </a:t>
            </a:r>
            <a:endParaRPr lang="es-AR" dirty="0" smtClean="0"/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Nuestro Producto</a:t>
            </a:r>
            <a:endParaRPr lang="es-AR" dirty="0" smtClean="0"/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Forma de trabajo </a:t>
            </a:r>
            <a:endParaRPr lang="es-AR" dirty="0" smtClean="0"/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Herramientas</a:t>
            </a:r>
            <a:endParaRPr lang="es-AR" dirty="0" smtClean="0"/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Prototipo de Pantalla</a:t>
            </a:r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Lecciones Aprendidas </a:t>
            </a:r>
            <a:endParaRPr lang="es-AR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4029" y="20809247"/>
            <a:ext cx="18868884" cy="133660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4396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3599" y="-7276229"/>
            <a:ext cx="42716534" cy="49136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01509" y="16773698"/>
            <a:ext cx="37304610" cy="20951652"/>
          </a:xfrm>
          <a:prstGeom prst="rect">
            <a:avLst/>
          </a:prstGeom>
          <a:noFill/>
        </p:spPr>
        <p:txBody>
          <a:bodyPr wrap="square" lIns="502032" tIns="251013" rIns="502032" bIns="251013" rtlCol="0">
            <a:normAutofit/>
          </a:bodyPr>
          <a:lstStyle/>
          <a:p>
            <a:r>
              <a:rPr lang="es-ES" sz="39600" dirty="0">
                <a:solidFill>
                  <a:prstClr val="black"/>
                </a:solidFill>
              </a:rPr>
              <a:t>Donde Estamos?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457" y="20438525"/>
            <a:ext cx="21047593" cy="1576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06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08831" y="29373116"/>
            <a:ext cx="9144000" cy="4325938"/>
          </a:xfrm>
          <a:prstGeom prst="rect">
            <a:avLst/>
          </a:prstGeom>
          <a:noFill/>
        </p:spPr>
      </p:pic>
      <p:pic>
        <p:nvPicPr>
          <p:cNvPr id="65" name="Picture 64" descr="scrumup_cover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97647" y="21742996"/>
            <a:ext cx="1271981" cy="1886867"/>
          </a:xfrm>
          <a:prstGeom prst="rect">
            <a:avLst/>
          </a:prstGeom>
        </p:spPr>
      </p:pic>
      <p:pic>
        <p:nvPicPr>
          <p:cNvPr id="2" name="Picture 2" descr="D:\Presentacion\segunda\DSC04471.JPG"/>
          <p:cNvPicPr>
            <a:picLocks noChangeAspect="1" noChangeArrowheads="1"/>
          </p:cNvPicPr>
          <p:nvPr/>
        </p:nvPicPr>
        <p:blipFill>
          <a:blip r:embed="rId6" cstate="print">
            <a:lum bright="30000" contrast="37000"/>
          </a:blip>
          <a:srcRect/>
          <a:stretch>
            <a:fillRect/>
          </a:stretch>
        </p:blipFill>
        <p:spPr bwMode="auto">
          <a:xfrm>
            <a:off x="24717131" y="9681652"/>
            <a:ext cx="2736304" cy="205223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131" y="17409297"/>
            <a:ext cx="504056" cy="73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Elipse"/>
          <p:cNvSpPr/>
          <p:nvPr/>
        </p:nvSpPr>
        <p:spPr>
          <a:xfrm>
            <a:off x="24501105" y="17062478"/>
            <a:ext cx="2880318" cy="1368152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032" tIns="251013" rIns="502032" bIns="251013" spcCol="0" rtlCol="0" anchor="ctr"/>
          <a:lstStyle/>
          <a:p>
            <a:pPr algn="ctr"/>
            <a:endParaRPr lang="es-AR"/>
          </a:p>
        </p:txBody>
      </p:sp>
      <p:sp>
        <p:nvSpPr>
          <p:cNvPr id="4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4951994" y="17572716"/>
            <a:ext cx="2715203" cy="347675"/>
          </a:xfrm>
        </p:spPr>
        <p:txBody>
          <a:bodyPr>
            <a:noAutofit/>
          </a:bodyPr>
          <a:lstStyle/>
          <a:p>
            <a:r>
              <a:rPr lang="es-ES" sz="2800" b="1" dirty="0"/>
              <a:t>EDU</a:t>
            </a:r>
            <a:r>
              <a:rPr lang="es-ES" sz="2800" b="1" dirty="0">
                <a:solidFill>
                  <a:schemeClr val="tx2"/>
                </a:solidFill>
              </a:rPr>
              <a:t>@</a:t>
            </a:r>
            <a:r>
              <a:rPr lang="es-ES" sz="2800" b="1" dirty="0"/>
              <a:t>R </a:t>
            </a:r>
            <a:r>
              <a:rPr lang="es-ES" sz="2800" b="1" dirty="0">
                <a:solidFill>
                  <a:schemeClr val="tx2"/>
                </a:solidFill>
              </a:rPr>
              <a:t>2.0</a:t>
            </a:r>
          </a:p>
        </p:txBody>
      </p:sp>
      <p:cxnSp>
        <p:nvCxnSpPr>
          <p:cNvPr id="8" name="7 Conector curvado"/>
          <p:cNvCxnSpPr>
            <a:stCxn id="6" idx="7"/>
          </p:cNvCxnSpPr>
          <p:nvPr/>
        </p:nvCxnSpPr>
        <p:spPr>
          <a:xfrm rot="5400000" flipH="1" flipV="1">
            <a:off x="26926321" y="14575485"/>
            <a:ext cx="2720637" cy="2654063"/>
          </a:xfrm>
          <a:prstGeom prst="curvedConnector3">
            <a:avLst>
              <a:gd name="adj1" fmla="val 50000"/>
            </a:avLst>
          </a:prstGeom>
          <a:ln w="1143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27383412" y="14966993"/>
            <a:ext cx="1948538" cy="845564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2200" b="1" dirty="0" smtClean="0"/>
              <a:t>Que es?</a:t>
            </a:r>
            <a:endParaRPr lang="es-AR" sz="2200" b="1" dirty="0"/>
          </a:p>
        </p:txBody>
      </p:sp>
      <p:sp>
        <p:nvSpPr>
          <p:cNvPr id="12" name="11 Elipse"/>
          <p:cNvSpPr/>
          <p:nvPr/>
        </p:nvSpPr>
        <p:spPr>
          <a:xfrm>
            <a:off x="28856866" y="13512309"/>
            <a:ext cx="1782594" cy="109743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032" tIns="251013" rIns="502032" bIns="251013" spcCol="0" rtlCol="0" anchor="ctr"/>
          <a:lstStyle/>
          <a:p>
            <a:pPr algn="ctr"/>
            <a:endParaRPr lang="es-AR"/>
          </a:p>
        </p:txBody>
      </p:sp>
      <p:sp>
        <p:nvSpPr>
          <p:cNvPr id="13" name="12 CuadroTexto"/>
          <p:cNvSpPr txBox="1"/>
          <p:nvPr/>
        </p:nvSpPr>
        <p:spPr>
          <a:xfrm>
            <a:off x="28620229" y="13512312"/>
            <a:ext cx="2255857" cy="1122482"/>
          </a:xfrm>
          <a:prstGeom prst="rect">
            <a:avLst/>
          </a:prstGeom>
          <a:noFill/>
          <a:ln>
            <a:noFill/>
          </a:ln>
        </p:spPr>
        <p:txBody>
          <a:bodyPr wrap="square" lIns="502032" tIns="251013" rIns="502032" bIns="251013" rtlCol="0">
            <a:spAutoFit/>
          </a:bodyPr>
          <a:lstStyle>
            <a:defPPr>
              <a:defRPr lang="es-AR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s-AR" dirty="0"/>
              <a:t>Nuestro </a:t>
            </a:r>
          </a:p>
          <a:p>
            <a:r>
              <a:rPr lang="es-AR" dirty="0"/>
              <a:t>Producto</a:t>
            </a:r>
          </a:p>
        </p:txBody>
      </p:sp>
      <p:cxnSp>
        <p:nvCxnSpPr>
          <p:cNvPr id="16" name="15 Conector curvado"/>
          <p:cNvCxnSpPr>
            <a:stCxn id="12" idx="7"/>
            <a:endCxn id="41" idx="2"/>
          </p:cNvCxnSpPr>
          <p:nvPr/>
        </p:nvCxnSpPr>
        <p:spPr>
          <a:xfrm rot="5400000" flipH="1" flipV="1">
            <a:off x="30295468" y="12059734"/>
            <a:ext cx="1696222" cy="1530359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curvado"/>
          <p:cNvCxnSpPr>
            <a:stCxn id="12" idx="1"/>
            <a:endCxn id="107" idx="2"/>
          </p:cNvCxnSpPr>
          <p:nvPr/>
        </p:nvCxnSpPr>
        <p:spPr>
          <a:xfrm rot="16200000" flipV="1">
            <a:off x="26906715" y="11461819"/>
            <a:ext cx="1732902" cy="2689510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curvado"/>
          <p:cNvCxnSpPr/>
          <p:nvPr/>
        </p:nvCxnSpPr>
        <p:spPr>
          <a:xfrm flipV="1">
            <a:off x="30639457" y="13512310"/>
            <a:ext cx="2142564" cy="548717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curvado"/>
          <p:cNvCxnSpPr/>
          <p:nvPr/>
        </p:nvCxnSpPr>
        <p:spPr>
          <a:xfrm>
            <a:off x="30117730" y="14542196"/>
            <a:ext cx="3744416" cy="1239771"/>
          </a:xfrm>
          <a:prstGeom prst="curvedConnector3">
            <a:avLst>
              <a:gd name="adj1" fmla="val 51018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CuadroTexto"/>
          <p:cNvSpPr txBox="1"/>
          <p:nvPr/>
        </p:nvSpPr>
        <p:spPr>
          <a:xfrm>
            <a:off x="30189131" y="11130978"/>
            <a:ext cx="3439254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Explotación de Datos</a:t>
            </a:r>
            <a:endParaRPr lang="es-AR" sz="22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54460137" y="2673224"/>
            <a:ext cx="11809309" cy="2031503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dirty="0" smtClean="0"/>
              <a:t>Información de Valor</a:t>
            </a:r>
            <a:endParaRPr lang="es-AR" dirty="0"/>
          </a:p>
        </p:txBody>
      </p:sp>
      <p:sp>
        <p:nvSpPr>
          <p:cNvPr id="43" name="42 CuadroTexto"/>
          <p:cNvSpPr txBox="1"/>
          <p:nvPr/>
        </p:nvSpPr>
        <p:spPr>
          <a:xfrm>
            <a:off x="32630642" y="13104693"/>
            <a:ext cx="2178330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Encuestas</a:t>
            </a:r>
            <a:endParaRPr lang="es-AR" sz="2200" dirty="0"/>
          </a:p>
        </p:txBody>
      </p:sp>
      <p:sp>
        <p:nvSpPr>
          <p:cNvPr id="44" name="43 CuadroTexto"/>
          <p:cNvSpPr txBox="1"/>
          <p:nvPr/>
        </p:nvSpPr>
        <p:spPr>
          <a:xfrm>
            <a:off x="33480263" y="15374348"/>
            <a:ext cx="2248871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Monitoreo</a:t>
            </a:r>
            <a:endParaRPr lang="es-AR" sz="2200" dirty="0"/>
          </a:p>
        </p:txBody>
      </p:sp>
      <p:sp>
        <p:nvSpPr>
          <p:cNvPr id="45" name="44 CuadroTexto"/>
          <p:cNvSpPr txBox="1"/>
          <p:nvPr/>
        </p:nvSpPr>
        <p:spPr>
          <a:xfrm>
            <a:off x="43343068" y="-1970349"/>
            <a:ext cx="8314707" cy="2031503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dirty="0" smtClean="0"/>
              <a:t>Comunicación</a:t>
            </a:r>
            <a:endParaRPr lang="es-AR" dirty="0"/>
          </a:p>
        </p:txBody>
      </p:sp>
      <p:cxnSp>
        <p:nvCxnSpPr>
          <p:cNvPr id="55" name="54 Conector curvado"/>
          <p:cNvCxnSpPr>
            <a:stCxn id="6" idx="5"/>
          </p:cNvCxnSpPr>
          <p:nvPr/>
        </p:nvCxnSpPr>
        <p:spPr>
          <a:xfrm rot="16200000" flipH="1">
            <a:off x="26536013" y="18653864"/>
            <a:ext cx="3782239" cy="2935044"/>
          </a:xfrm>
          <a:prstGeom prst="curvedConnector3">
            <a:avLst>
              <a:gd name="adj1" fmla="val 50000"/>
            </a:avLst>
          </a:prstGeom>
          <a:ln w="1143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59 CuadroTexto"/>
          <p:cNvSpPr txBox="1"/>
          <p:nvPr/>
        </p:nvSpPr>
        <p:spPr>
          <a:xfrm>
            <a:off x="26705701" y="18101242"/>
            <a:ext cx="2245104" cy="1184037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2200" b="1" dirty="0" smtClean="0"/>
              <a:t>Forma </a:t>
            </a:r>
          </a:p>
          <a:p>
            <a:r>
              <a:rPr lang="es-AR" sz="2200" b="1" dirty="0" smtClean="0"/>
              <a:t>de Trabajo</a:t>
            </a:r>
            <a:endParaRPr lang="es-AR" sz="2200" b="1" dirty="0"/>
          </a:p>
        </p:txBody>
      </p:sp>
      <p:sp>
        <p:nvSpPr>
          <p:cNvPr id="107" name="106 CuadroTexto"/>
          <p:cNvSpPr txBox="1"/>
          <p:nvPr/>
        </p:nvSpPr>
        <p:spPr>
          <a:xfrm>
            <a:off x="25105576" y="11094298"/>
            <a:ext cx="2645669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Comunicación</a:t>
            </a:r>
            <a:endParaRPr lang="es-AR" sz="2200" dirty="0"/>
          </a:p>
        </p:txBody>
      </p:sp>
      <p:cxnSp>
        <p:nvCxnSpPr>
          <p:cNvPr id="121" name="120 Conector curvado"/>
          <p:cNvCxnSpPr/>
          <p:nvPr/>
        </p:nvCxnSpPr>
        <p:spPr>
          <a:xfrm rot="16200000" flipV="1">
            <a:off x="27836093" y="11844990"/>
            <a:ext cx="2786544" cy="548100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127 CuadroTexto"/>
          <p:cNvSpPr txBox="1"/>
          <p:nvPr/>
        </p:nvSpPr>
        <p:spPr>
          <a:xfrm>
            <a:off x="27711519" y="10141856"/>
            <a:ext cx="2460494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Planificación</a:t>
            </a:r>
            <a:endParaRPr lang="es-AR" sz="2200" dirty="0"/>
          </a:p>
        </p:txBody>
      </p:sp>
      <p:cxnSp>
        <p:nvCxnSpPr>
          <p:cNvPr id="131" name="130 Conector curvado"/>
          <p:cNvCxnSpPr/>
          <p:nvPr/>
        </p:nvCxnSpPr>
        <p:spPr>
          <a:xfrm flipV="1">
            <a:off x="30621783" y="20590868"/>
            <a:ext cx="2448271" cy="1728193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132 CuadroTexto"/>
          <p:cNvSpPr txBox="1"/>
          <p:nvPr/>
        </p:nvSpPr>
        <p:spPr>
          <a:xfrm>
            <a:off x="32854031" y="20158822"/>
            <a:ext cx="2575128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Enfoque AGIL</a:t>
            </a:r>
            <a:endParaRPr lang="es-AR" sz="2200" dirty="0"/>
          </a:p>
        </p:txBody>
      </p:sp>
      <p:cxnSp>
        <p:nvCxnSpPr>
          <p:cNvPr id="134" name="133 Conector curvado"/>
          <p:cNvCxnSpPr/>
          <p:nvPr/>
        </p:nvCxnSpPr>
        <p:spPr>
          <a:xfrm>
            <a:off x="30045722" y="23615208"/>
            <a:ext cx="2808314" cy="43204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135 CuadroTexto"/>
          <p:cNvSpPr txBox="1"/>
          <p:nvPr/>
        </p:nvSpPr>
        <p:spPr>
          <a:xfrm>
            <a:off x="32638008" y="23615208"/>
            <a:ext cx="2213600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Estructura</a:t>
            </a:r>
            <a:endParaRPr lang="es-AR" sz="2200" dirty="0"/>
          </a:p>
        </p:txBody>
      </p:sp>
      <p:cxnSp>
        <p:nvCxnSpPr>
          <p:cNvPr id="137" name="136 Conector curvado"/>
          <p:cNvCxnSpPr/>
          <p:nvPr/>
        </p:nvCxnSpPr>
        <p:spPr>
          <a:xfrm rot="5400000">
            <a:off x="28281524" y="23075139"/>
            <a:ext cx="1152130" cy="936108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145 CuadroTexto"/>
          <p:cNvSpPr txBox="1"/>
          <p:nvPr/>
        </p:nvSpPr>
        <p:spPr>
          <a:xfrm>
            <a:off x="27525439" y="23903237"/>
            <a:ext cx="1428833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FBS</a:t>
            </a:r>
            <a:endParaRPr lang="es-AR" sz="2200" dirty="0"/>
          </a:p>
        </p:txBody>
      </p:sp>
      <p:sp>
        <p:nvSpPr>
          <p:cNvPr id="147" name="146 Elipse"/>
          <p:cNvSpPr/>
          <p:nvPr/>
        </p:nvSpPr>
        <p:spPr>
          <a:xfrm>
            <a:off x="18979060" y="20749828"/>
            <a:ext cx="1869185" cy="814973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032" tIns="251013" rIns="502032" bIns="251013" spcCol="0" rtlCol="0" anchor="ctr"/>
          <a:lstStyle/>
          <a:p>
            <a:pPr algn="ctr"/>
            <a:endParaRPr lang="es-AR"/>
          </a:p>
        </p:txBody>
      </p:sp>
      <p:sp>
        <p:nvSpPr>
          <p:cNvPr id="148" name="147 CuadroTexto"/>
          <p:cNvSpPr txBox="1"/>
          <p:nvPr/>
        </p:nvSpPr>
        <p:spPr>
          <a:xfrm>
            <a:off x="18845668" y="20734885"/>
            <a:ext cx="2135969" cy="845564"/>
          </a:xfrm>
          <a:prstGeom prst="rect">
            <a:avLst/>
          </a:prstGeom>
          <a:noFill/>
          <a:ln>
            <a:noFill/>
          </a:ln>
        </p:spPr>
        <p:txBody>
          <a:bodyPr wrap="square" lIns="502032" tIns="251013" rIns="502032" bIns="251013" rtlCol="0">
            <a:spAutoFit/>
          </a:bodyPr>
          <a:lstStyle/>
          <a:p>
            <a:pPr algn="ctr"/>
            <a:r>
              <a:rPr lang="es-A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1º Sprint</a:t>
            </a:r>
            <a:endParaRPr lang="es-A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151" name="150 Conector curvado"/>
          <p:cNvCxnSpPr/>
          <p:nvPr/>
        </p:nvCxnSpPr>
        <p:spPr>
          <a:xfrm rot="16200000" flipH="1">
            <a:off x="20104395" y="21591920"/>
            <a:ext cx="1287888" cy="128147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151 CuadroTexto"/>
          <p:cNvSpPr txBox="1"/>
          <p:nvPr/>
        </p:nvSpPr>
        <p:spPr>
          <a:xfrm>
            <a:off x="20994044" y="22468980"/>
            <a:ext cx="1825625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Mapeo</a:t>
            </a:r>
            <a:endParaRPr lang="es-AR" sz="2200" dirty="0"/>
          </a:p>
        </p:txBody>
      </p:sp>
      <p:cxnSp>
        <p:nvCxnSpPr>
          <p:cNvPr id="153" name="152 Conector curvado"/>
          <p:cNvCxnSpPr>
            <a:stCxn id="147" idx="1"/>
          </p:cNvCxnSpPr>
          <p:nvPr/>
        </p:nvCxnSpPr>
        <p:spPr>
          <a:xfrm rot="16200000" flipV="1">
            <a:off x="17643238" y="19259619"/>
            <a:ext cx="2638912" cy="580205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153 CuadroTexto"/>
          <p:cNvSpPr txBox="1"/>
          <p:nvPr/>
        </p:nvSpPr>
        <p:spPr>
          <a:xfrm>
            <a:off x="16697253" y="17355353"/>
            <a:ext cx="3950676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Tomando un Caso de Uso</a:t>
            </a:r>
            <a:endParaRPr lang="es-AR" sz="2200" dirty="0"/>
          </a:p>
        </p:txBody>
      </p:sp>
      <p:cxnSp>
        <p:nvCxnSpPr>
          <p:cNvPr id="158" name="157 Conector curvado"/>
          <p:cNvCxnSpPr/>
          <p:nvPr/>
        </p:nvCxnSpPr>
        <p:spPr>
          <a:xfrm rot="10800000" flipV="1">
            <a:off x="20396652" y="18101250"/>
            <a:ext cx="4320476" cy="2633640"/>
          </a:xfrm>
          <a:prstGeom prst="curvedConnector3">
            <a:avLst>
              <a:gd name="adj1" fmla="val 50000"/>
            </a:avLst>
          </a:prstGeom>
          <a:ln w="1143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170 CuadroTexto"/>
          <p:cNvSpPr txBox="1"/>
          <p:nvPr/>
        </p:nvSpPr>
        <p:spPr>
          <a:xfrm>
            <a:off x="22198815" y="15934364"/>
            <a:ext cx="2718118" cy="845483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2200" b="1" dirty="0" smtClean="0"/>
              <a:t>Nuestra Visión</a:t>
            </a:r>
            <a:endParaRPr lang="es-AR" sz="2200" b="1" dirty="0"/>
          </a:p>
        </p:txBody>
      </p:sp>
      <p:sp>
        <p:nvSpPr>
          <p:cNvPr id="172" name="171 Elipse"/>
          <p:cNvSpPr/>
          <p:nvPr/>
        </p:nvSpPr>
        <p:spPr>
          <a:xfrm>
            <a:off x="17811229" y="13664712"/>
            <a:ext cx="1782594" cy="109743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032" tIns="251013" rIns="502032" bIns="251013" spcCol="0" rtlCol="0" anchor="ctr"/>
          <a:lstStyle/>
          <a:p>
            <a:pPr algn="ctr"/>
            <a:endParaRPr lang="es-AR"/>
          </a:p>
        </p:txBody>
      </p:sp>
      <p:sp>
        <p:nvSpPr>
          <p:cNvPr id="173" name="172 CuadroTexto"/>
          <p:cNvSpPr txBox="1"/>
          <p:nvPr/>
        </p:nvSpPr>
        <p:spPr>
          <a:xfrm>
            <a:off x="17574592" y="13664715"/>
            <a:ext cx="2255857" cy="1122482"/>
          </a:xfrm>
          <a:prstGeom prst="rect">
            <a:avLst/>
          </a:prstGeom>
          <a:noFill/>
          <a:ln>
            <a:noFill/>
          </a:ln>
        </p:spPr>
        <p:txBody>
          <a:bodyPr wrap="square" lIns="502032" tIns="251013" rIns="502032" bIns="251013" rtlCol="0">
            <a:spAutoFit/>
          </a:bodyPr>
          <a:lstStyle>
            <a:defPPr>
              <a:defRPr lang="es-AR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s-AR" dirty="0" smtClean="0"/>
              <a:t>Prototipos </a:t>
            </a:r>
          </a:p>
          <a:p>
            <a:r>
              <a:rPr lang="es-AR" dirty="0" smtClean="0"/>
              <a:t>de UI</a:t>
            </a:r>
            <a:endParaRPr lang="es-AR" dirty="0"/>
          </a:p>
        </p:txBody>
      </p:sp>
      <p:cxnSp>
        <p:nvCxnSpPr>
          <p:cNvPr id="174" name="173 Conector curvado"/>
          <p:cNvCxnSpPr>
            <a:stCxn id="172" idx="7"/>
          </p:cNvCxnSpPr>
          <p:nvPr/>
        </p:nvCxnSpPr>
        <p:spPr>
          <a:xfrm rot="16200000" flipV="1">
            <a:off x="13094301" y="7586962"/>
            <a:ext cx="8284229" cy="4192701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174 Conector curvado"/>
          <p:cNvCxnSpPr>
            <a:stCxn id="172" idx="1"/>
            <a:endCxn id="188" idx="2"/>
          </p:cNvCxnSpPr>
          <p:nvPr/>
        </p:nvCxnSpPr>
        <p:spPr>
          <a:xfrm rot="16200000" flipV="1">
            <a:off x="12221931" y="7975075"/>
            <a:ext cx="379223" cy="11321484"/>
          </a:xfrm>
          <a:prstGeom prst="curvedConnector3">
            <a:avLst>
              <a:gd name="adj1" fmla="val -93168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175 Conector curvado"/>
          <p:cNvCxnSpPr/>
          <p:nvPr/>
        </p:nvCxnSpPr>
        <p:spPr>
          <a:xfrm rot="5400000" flipH="1" flipV="1">
            <a:off x="18120965" y="7014058"/>
            <a:ext cx="8672236" cy="5726514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180 Conector curvado"/>
          <p:cNvCxnSpPr/>
          <p:nvPr/>
        </p:nvCxnSpPr>
        <p:spPr>
          <a:xfrm rot="10800000">
            <a:off x="8733531" y="6346667"/>
            <a:ext cx="9518885" cy="7326359"/>
          </a:xfrm>
          <a:prstGeom prst="curvedConnector3">
            <a:avLst>
              <a:gd name="adj1" fmla="val 5000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182 Conector curvado"/>
          <p:cNvCxnSpPr/>
          <p:nvPr/>
        </p:nvCxnSpPr>
        <p:spPr>
          <a:xfrm rot="10800000">
            <a:off x="19593826" y="14787465"/>
            <a:ext cx="5123303" cy="2621835"/>
          </a:xfrm>
          <a:prstGeom prst="curvedConnector3">
            <a:avLst>
              <a:gd name="adj1" fmla="val 50000"/>
            </a:avLst>
          </a:prstGeom>
          <a:ln w="1143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185 CuadroTexto"/>
          <p:cNvSpPr txBox="1"/>
          <p:nvPr/>
        </p:nvSpPr>
        <p:spPr>
          <a:xfrm>
            <a:off x="22553232" y="18603092"/>
            <a:ext cx="2292489" cy="1184037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2200" b="1" dirty="0" smtClean="0"/>
              <a:t>Nuestros</a:t>
            </a:r>
          </a:p>
          <a:p>
            <a:r>
              <a:rPr lang="es-AR" sz="2200" b="1" dirty="0" smtClean="0"/>
              <a:t>Momentos</a:t>
            </a:r>
            <a:endParaRPr lang="es-AR" sz="2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2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079" y="10149707"/>
            <a:ext cx="5062196" cy="1865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799" y="7969329"/>
            <a:ext cx="9144002" cy="547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5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6409" y="1796779"/>
            <a:ext cx="9144002" cy="44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0" name="Picture 5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380" y="1127571"/>
            <a:ext cx="9144002" cy="44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2" name="Picture 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602" y="1796779"/>
            <a:ext cx="9144002" cy="444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8317528" y="7896164"/>
            <a:ext cx="3168350" cy="2373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D:\Presentacion\segunda\DSC04473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998050" y="16054367"/>
            <a:ext cx="3888430" cy="2341860"/>
          </a:xfrm>
          <a:prstGeom prst="rect">
            <a:avLst/>
          </a:prstGeom>
          <a:noFill/>
        </p:spPr>
      </p:pic>
      <p:pic>
        <p:nvPicPr>
          <p:cNvPr id="1030" name="Picture 6" descr="D:\Presentacion\segunda\DSC04468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4582225" y="12669985"/>
            <a:ext cx="6308576" cy="2320291"/>
          </a:xfrm>
          <a:prstGeom prst="rect">
            <a:avLst/>
          </a:prstGeom>
          <a:noFill/>
        </p:spPr>
      </p:pic>
      <p:sp>
        <p:nvSpPr>
          <p:cNvPr id="70" name="Rounded Rectangle 69"/>
          <p:cNvSpPr/>
          <p:nvPr/>
        </p:nvSpPr>
        <p:spPr>
          <a:xfrm>
            <a:off x="27237404" y="24767330"/>
            <a:ext cx="1800201" cy="936104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lIns="91394" tIns="45694" rIns="91394" bIns="45694" rtlCol="0" anchor="ctr"/>
          <a:lstStyle/>
          <a:p>
            <a:pPr algn="ctr"/>
            <a:r>
              <a:rPr lang="en-US" sz="2800" dirty="0" smtClean="0"/>
              <a:t>Sprint 2</a:t>
            </a:r>
            <a:endParaRPr lang="en-US" sz="2800" dirty="0"/>
          </a:p>
        </p:txBody>
      </p:sp>
      <p:cxnSp>
        <p:nvCxnSpPr>
          <p:cNvPr id="72" name="Straight Connector 71"/>
          <p:cNvCxnSpPr>
            <a:stCxn id="70" idx="2"/>
          </p:cNvCxnSpPr>
          <p:nvPr/>
        </p:nvCxnSpPr>
        <p:spPr>
          <a:xfrm rot="5400000">
            <a:off x="24015050" y="29789894"/>
            <a:ext cx="8208911" cy="36002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28101502" y="27575641"/>
            <a:ext cx="1872205" cy="0"/>
          </a:xfrm>
          <a:prstGeom prst="line">
            <a:avLst/>
          </a:prstGeom>
          <a:ln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2" name="Rounded Rectangle 81"/>
          <p:cNvSpPr/>
          <p:nvPr/>
        </p:nvSpPr>
        <p:spPr>
          <a:xfrm>
            <a:off x="30045723" y="27143593"/>
            <a:ext cx="1656182" cy="8640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394" tIns="45694" rIns="91394" bIns="45694" rtlCol="0" anchor="ctr"/>
          <a:lstStyle/>
          <a:p>
            <a:pPr algn="ctr"/>
            <a:r>
              <a:rPr lang="en-US" sz="2800" dirty="0" smtClean="0"/>
              <a:t>Modulo WEB</a:t>
            </a:r>
            <a:endParaRPr lang="en-US" sz="2800" dirty="0"/>
          </a:p>
        </p:txBody>
      </p:sp>
      <p:cxnSp>
        <p:nvCxnSpPr>
          <p:cNvPr id="84" name="Shape 83"/>
          <p:cNvCxnSpPr>
            <a:stCxn id="82" idx="2"/>
          </p:cNvCxnSpPr>
          <p:nvPr/>
        </p:nvCxnSpPr>
        <p:spPr>
          <a:xfrm rot="16200000" flipH="1">
            <a:off x="31431876" y="27449632"/>
            <a:ext cx="1152130" cy="2268250"/>
          </a:xfrm>
          <a:prstGeom prst="bentConnector2">
            <a:avLst/>
          </a:prstGeom>
          <a:ln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3214070" y="28871786"/>
            <a:ext cx="7560842" cy="720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394" tIns="45694" rIns="91394" bIns="45694" rtlCol="0" anchor="ctr"/>
          <a:lstStyle/>
          <a:p>
            <a:r>
              <a:rPr lang="es-AR" sz="2200" smtClean="0"/>
              <a:t>Como Registrador de Novedades Web necesito poder postear informacion .</a:t>
            </a:r>
            <a:endParaRPr lang="es-AR"/>
          </a:p>
        </p:txBody>
      </p:sp>
      <p:sp>
        <p:nvSpPr>
          <p:cNvPr id="86" name="Rectangle 85"/>
          <p:cNvSpPr/>
          <p:nvPr/>
        </p:nvSpPr>
        <p:spPr>
          <a:xfrm>
            <a:off x="33214070" y="30023916"/>
            <a:ext cx="7560842" cy="720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394" tIns="45694" rIns="91394" bIns="45694" rtlCol="0" anchor="ctr"/>
          <a:lstStyle/>
          <a:p>
            <a:r>
              <a:rPr lang="es-AR" sz="2200" smtClean="0"/>
              <a:t>Actualizar Novedad Institucional</a:t>
            </a:r>
            <a:endParaRPr lang="es-AR"/>
          </a:p>
        </p:txBody>
      </p:sp>
      <p:cxnSp>
        <p:nvCxnSpPr>
          <p:cNvPr id="88" name="Elbow Connector 87"/>
          <p:cNvCxnSpPr/>
          <p:nvPr/>
        </p:nvCxnSpPr>
        <p:spPr>
          <a:xfrm>
            <a:off x="30837806" y="29159822"/>
            <a:ext cx="2232248" cy="1368152"/>
          </a:xfrm>
          <a:prstGeom prst="bentConnector3">
            <a:avLst>
              <a:gd name="adj1" fmla="val 1885"/>
            </a:avLst>
          </a:prstGeom>
          <a:ln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33214070" y="31320055"/>
            <a:ext cx="7560842" cy="720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394" tIns="45694" rIns="91394" bIns="45694" rtlCol="0" anchor="ctr"/>
          <a:lstStyle/>
          <a:p>
            <a:r>
              <a:rPr lang="es-AR" sz="2200" smtClean="0"/>
              <a:t>Acceso al Sistema</a:t>
            </a:r>
            <a:endParaRPr lang="es-AR"/>
          </a:p>
        </p:txBody>
      </p:sp>
      <p:sp>
        <p:nvSpPr>
          <p:cNvPr id="93" name="Rectangle 92"/>
          <p:cNvSpPr/>
          <p:nvPr/>
        </p:nvSpPr>
        <p:spPr>
          <a:xfrm>
            <a:off x="33214070" y="32472186"/>
            <a:ext cx="7560842" cy="72008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394" tIns="45694" rIns="91394" bIns="45694" rtlCol="0" anchor="ctr"/>
          <a:lstStyle/>
          <a:p>
            <a:r>
              <a:rPr lang="es-AR" sz="2200" smtClean="0"/>
              <a:t>Cerrar Sesion de forma segura</a:t>
            </a:r>
            <a:endParaRPr lang="es-AR"/>
          </a:p>
        </p:txBody>
      </p:sp>
      <p:cxnSp>
        <p:nvCxnSpPr>
          <p:cNvPr id="94" name="Elbow Connector 93"/>
          <p:cNvCxnSpPr/>
          <p:nvPr/>
        </p:nvCxnSpPr>
        <p:spPr>
          <a:xfrm>
            <a:off x="30837806" y="30455967"/>
            <a:ext cx="2232248" cy="1368152"/>
          </a:xfrm>
          <a:prstGeom prst="bentConnector3">
            <a:avLst>
              <a:gd name="adj1" fmla="val 1885"/>
            </a:avLst>
          </a:prstGeom>
          <a:ln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/>
          <p:nvPr/>
        </p:nvCxnSpPr>
        <p:spPr>
          <a:xfrm>
            <a:off x="30837806" y="31536085"/>
            <a:ext cx="2232248" cy="1368152"/>
          </a:xfrm>
          <a:prstGeom prst="bentConnector3">
            <a:avLst>
              <a:gd name="adj1" fmla="val 1885"/>
            </a:avLst>
          </a:prstGeom>
          <a:ln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6" name="Left Brace 95"/>
          <p:cNvSpPr/>
          <p:nvPr/>
        </p:nvSpPr>
        <p:spPr>
          <a:xfrm>
            <a:off x="41062943" y="30455967"/>
            <a:ext cx="1584178" cy="2448270"/>
          </a:xfrm>
          <a:prstGeom prst="leftBrace">
            <a:avLst>
              <a:gd name="adj1" fmla="val 1016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394" tIns="45694" rIns="91394" bIns="45694"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2431097" y="30527974"/>
            <a:ext cx="4904776" cy="2246716"/>
          </a:xfrm>
          <a:prstGeom prst="rect">
            <a:avLst/>
          </a:prstGeom>
          <a:noFill/>
        </p:spPr>
        <p:txBody>
          <a:bodyPr wrap="none" lIns="91394" tIns="45694" rIns="91394" bIns="45694" rtlCol="0">
            <a:spAutoFit/>
          </a:bodyPr>
          <a:lstStyle/>
          <a:p>
            <a:r>
              <a:rPr lang="en-US" sz="2800" dirty="0" err="1" smtClean="0"/>
              <a:t>Tareas</a:t>
            </a:r>
            <a:r>
              <a:rPr lang="en-US" sz="2800" dirty="0" smtClean="0"/>
              <a:t>: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Diseñar</a:t>
            </a:r>
            <a:r>
              <a:rPr lang="en-US" sz="2800" dirty="0" smtClean="0"/>
              <a:t> </a:t>
            </a:r>
            <a:r>
              <a:rPr lang="en-US" sz="2800" dirty="0" err="1" smtClean="0"/>
              <a:t>Pantalla</a:t>
            </a:r>
            <a:r>
              <a:rPr lang="en-US" sz="2800" dirty="0" smtClean="0"/>
              <a:t> de </a:t>
            </a:r>
            <a:r>
              <a:rPr lang="en-US" sz="2800" dirty="0" err="1" smtClean="0"/>
              <a:t>Loguin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Encriptar</a:t>
            </a:r>
            <a:r>
              <a:rPr lang="en-US" sz="2800" dirty="0" smtClean="0"/>
              <a:t> </a:t>
            </a:r>
            <a:r>
              <a:rPr lang="en-US" sz="2800" dirty="0" err="1" smtClean="0"/>
              <a:t>Usuario</a:t>
            </a:r>
            <a:r>
              <a:rPr lang="en-US" sz="2800" dirty="0" smtClean="0"/>
              <a:t> y </a:t>
            </a:r>
            <a:r>
              <a:rPr lang="en-US" sz="2800" dirty="0" err="1" smtClean="0"/>
              <a:t>Contraseña</a:t>
            </a:r>
            <a:endParaRPr lang="en-US" sz="2800" dirty="0" smtClean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Levantar</a:t>
            </a:r>
            <a:r>
              <a:rPr lang="en-US" sz="2800" dirty="0" smtClean="0"/>
              <a:t> info de BD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Validar</a:t>
            </a:r>
            <a:r>
              <a:rPr lang="en-US" sz="2800" dirty="0" smtClean="0"/>
              <a:t> </a:t>
            </a:r>
            <a:r>
              <a:rPr lang="en-US" sz="2800" dirty="0" err="1" smtClean="0"/>
              <a:t>Usuario</a:t>
            </a:r>
            <a:endParaRPr lang="en-US" sz="2800" dirty="0"/>
          </a:p>
        </p:txBody>
      </p:sp>
      <p:sp>
        <p:nvSpPr>
          <p:cNvPr id="98" name="Rounded Rectangle 97"/>
          <p:cNvSpPr/>
          <p:nvPr/>
        </p:nvSpPr>
        <p:spPr>
          <a:xfrm>
            <a:off x="29901706" y="33552309"/>
            <a:ext cx="3096346" cy="8640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394" tIns="45694" rIns="91394" bIns="45694" rtlCol="0" anchor="ctr"/>
          <a:lstStyle/>
          <a:p>
            <a:pPr algn="ctr"/>
            <a:r>
              <a:rPr lang="es-AR" sz="2800" dirty="0" smtClean="0"/>
              <a:t>Modulo </a:t>
            </a:r>
            <a:r>
              <a:rPr lang="es-AR" sz="2800" dirty="0" err="1" smtClean="0"/>
              <a:t>Gestion</a:t>
            </a:r>
            <a:r>
              <a:rPr lang="es-AR" sz="2800" dirty="0" smtClean="0"/>
              <a:t> de Usuarios</a:t>
            </a:r>
            <a:endParaRPr lang="es-AR" sz="2800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28029498" y="33912345"/>
            <a:ext cx="1872205" cy="0"/>
          </a:xfrm>
          <a:prstGeom prst="line">
            <a:avLst/>
          </a:prstGeom>
          <a:ln>
            <a:tailEnd type="stealt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>
            <a:off x="26951091" y="34846743"/>
            <a:ext cx="2300834" cy="0"/>
          </a:xfrm>
          <a:prstGeom prst="line">
            <a:avLst/>
          </a:prstGeom>
          <a:ln>
            <a:prstDash val="sysDash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/>
          <p:cNvGrpSpPr/>
          <p:nvPr/>
        </p:nvGrpSpPr>
        <p:grpSpPr>
          <a:xfrm>
            <a:off x="35086281" y="19582755"/>
            <a:ext cx="11809314" cy="2720554"/>
            <a:chOff x="34798247" y="22607091"/>
            <a:chExt cx="11809312" cy="2720552"/>
          </a:xfrm>
        </p:grpSpPr>
        <p:pic>
          <p:nvPicPr>
            <p:cNvPr id="1031" name="Picture 7" descr="D:\Presentacion\segunda\DSC04474.JPG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34798247" y="22610389"/>
              <a:ext cx="5135739" cy="2669232"/>
            </a:xfrm>
            <a:prstGeom prst="rect">
              <a:avLst/>
            </a:prstGeom>
            <a:noFill/>
          </p:spPr>
        </p:pic>
        <p:pic>
          <p:nvPicPr>
            <p:cNvPr id="1032" name="Picture 8" descr="D:\Presentacion\segunda\DSC04475.JPG"/>
            <p:cNvPicPr>
              <a:picLocks noChangeAspect="1" noChangeArrowheads="1"/>
            </p:cNvPicPr>
            <p:nvPr/>
          </p:nvPicPr>
          <p:blipFill>
            <a:blip r:embed="rId18" cstate="print"/>
            <a:srcRect/>
            <a:stretch>
              <a:fillRect/>
            </a:stretch>
          </p:blipFill>
          <p:spPr bwMode="auto">
            <a:xfrm>
              <a:off x="39910815" y="22607091"/>
              <a:ext cx="6696744" cy="2720552"/>
            </a:xfrm>
            <a:prstGeom prst="rect">
              <a:avLst/>
            </a:prstGeom>
            <a:noFill/>
          </p:spPr>
        </p:pic>
      </p:grpSp>
      <p:pic>
        <p:nvPicPr>
          <p:cNvPr id="1034" name="Picture 10" descr="D:\Presentacion\segunda\DSC04478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5014275" y="23255164"/>
            <a:ext cx="5112565" cy="2358676"/>
          </a:xfrm>
          <a:prstGeom prst="rect">
            <a:avLst/>
          </a:prstGeom>
          <a:noFill/>
        </p:spPr>
      </p:pic>
      <p:pic>
        <p:nvPicPr>
          <p:cNvPr id="1035" name="Picture 11" descr="D:\Presentacion\segunda\DSC04477.JP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5086281" y="25631430"/>
            <a:ext cx="5184575" cy="2194347"/>
          </a:xfrm>
          <a:prstGeom prst="rect">
            <a:avLst/>
          </a:prstGeom>
          <a:noFill/>
        </p:spPr>
      </p:pic>
      <p:sp>
        <p:nvSpPr>
          <p:cNvPr id="115" name="Rectangle 114"/>
          <p:cNvSpPr/>
          <p:nvPr/>
        </p:nvSpPr>
        <p:spPr>
          <a:xfrm>
            <a:off x="31341865" y="24695326"/>
            <a:ext cx="3796139" cy="600112"/>
          </a:xfrm>
          <a:prstGeom prst="rect">
            <a:avLst/>
          </a:prstGeom>
        </p:spPr>
        <p:txBody>
          <a:bodyPr wrap="none" lIns="91394" tIns="45694" rIns="91394" bIns="45694">
            <a:spAutoFit/>
          </a:bodyPr>
          <a:lstStyle/>
          <a:p>
            <a:pPr lvl="0"/>
            <a:r>
              <a:rPr lang="en-US" sz="3300" i="1" dirty="0" smtClean="0">
                <a:solidFill>
                  <a:prstClr val="black"/>
                </a:solidFill>
                <a:latin typeface="Baskerville Old Face" pitchFamily="18" charset="0"/>
              </a:rPr>
              <a:t>Como los </a:t>
            </a:r>
            <a:r>
              <a:rPr lang="es-AR" sz="3300" i="1" dirty="0" smtClean="0">
                <a:solidFill>
                  <a:prstClr val="black"/>
                </a:solidFill>
                <a:latin typeface="Baskerville Old Face" pitchFamily="18" charset="0"/>
              </a:rPr>
              <a:t>aplicamos</a:t>
            </a:r>
            <a:r>
              <a:rPr lang="en-US" sz="3300" i="1" dirty="0" smtClean="0">
                <a:solidFill>
                  <a:prstClr val="black"/>
                </a:solidFill>
                <a:latin typeface="Baskerville Old Face" pitchFamily="18" charset="0"/>
              </a:rPr>
              <a:t>?</a:t>
            </a:r>
            <a:endParaRPr lang="en-US" sz="3300" i="1" dirty="0">
              <a:solidFill>
                <a:prstClr val="black"/>
              </a:solidFill>
              <a:latin typeface="Baskerville Old Face" pitchFamily="18" charset="0"/>
            </a:endParaRPr>
          </a:p>
        </p:txBody>
      </p:sp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872238" y="16098383"/>
            <a:ext cx="4599730" cy="2406925"/>
          </a:xfrm>
          <a:prstGeom prst="rect">
            <a:avLst/>
          </a:prstGeom>
          <a:noFill/>
        </p:spPr>
      </p:pic>
      <p:pic>
        <p:nvPicPr>
          <p:cNvPr id="126" name="Picture 4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4571521" y="15162081"/>
            <a:ext cx="3680894" cy="2339494"/>
          </a:xfrm>
          <a:prstGeom prst="rect">
            <a:avLst/>
          </a:prstGeom>
          <a:noFill/>
        </p:spPr>
      </p:pic>
      <p:sp>
        <p:nvSpPr>
          <p:cNvPr id="129" name="153 CuadroTexto"/>
          <p:cNvSpPr txBox="1"/>
          <p:nvPr/>
        </p:nvSpPr>
        <p:spPr>
          <a:xfrm>
            <a:off x="7758735" y="17160425"/>
            <a:ext cx="2373044" cy="845749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Trazabilidad</a:t>
            </a:r>
            <a:endParaRPr lang="es-AR" sz="2200" dirty="0"/>
          </a:p>
        </p:txBody>
      </p:sp>
      <p:cxnSp>
        <p:nvCxnSpPr>
          <p:cNvPr id="130" name="152 Conector curvado"/>
          <p:cNvCxnSpPr>
            <a:stCxn id="148" idx="1"/>
            <a:endCxn id="129" idx="3"/>
          </p:cNvCxnSpPr>
          <p:nvPr/>
        </p:nvCxnSpPr>
        <p:spPr>
          <a:xfrm rot="10800000">
            <a:off x="10131780" y="17583301"/>
            <a:ext cx="8713889" cy="3574367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4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600102" y="20099551"/>
            <a:ext cx="9144002" cy="3244848"/>
          </a:xfrm>
          <a:prstGeom prst="rect">
            <a:avLst/>
          </a:prstGeom>
          <a:noFill/>
        </p:spPr>
      </p:pic>
      <p:pic>
        <p:nvPicPr>
          <p:cNvPr id="141" name="Picture 4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882479" y="25180846"/>
            <a:ext cx="9144002" cy="3690940"/>
          </a:xfrm>
          <a:prstGeom prst="rect">
            <a:avLst/>
          </a:prstGeom>
          <a:noFill/>
        </p:spPr>
      </p:pic>
      <p:sp>
        <p:nvSpPr>
          <p:cNvPr id="144" name="Down Arrow 143"/>
          <p:cNvSpPr/>
          <p:nvPr/>
        </p:nvSpPr>
        <p:spPr>
          <a:xfrm>
            <a:off x="5180708" y="18986022"/>
            <a:ext cx="1800201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694" rIns="91394" bIns="45694" rtlCol="0" anchor="ctr"/>
          <a:lstStyle/>
          <a:p>
            <a:pPr algn="ctr"/>
            <a:endParaRPr lang="en-US"/>
          </a:p>
        </p:txBody>
      </p:sp>
      <p:pic>
        <p:nvPicPr>
          <p:cNvPr id="155" name="Picture 4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7084277" y="23111153"/>
            <a:ext cx="9785350" cy="4340225"/>
          </a:xfrm>
          <a:prstGeom prst="rect">
            <a:avLst/>
          </a:prstGeom>
          <a:noFill/>
        </p:spPr>
      </p:pic>
      <p:sp>
        <p:nvSpPr>
          <p:cNvPr id="156" name="Down Arrow 155"/>
          <p:cNvSpPr/>
          <p:nvPr/>
        </p:nvSpPr>
        <p:spPr>
          <a:xfrm>
            <a:off x="5383666" y="23651206"/>
            <a:ext cx="1800201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694" rIns="91394" bIns="45694" rtlCol="0" anchor="ctr"/>
          <a:lstStyle/>
          <a:p>
            <a:pPr algn="ctr"/>
            <a:endParaRPr lang="en-US"/>
          </a:p>
        </p:txBody>
      </p:sp>
      <p:sp>
        <p:nvSpPr>
          <p:cNvPr id="157" name="Down Arrow 156"/>
          <p:cNvSpPr/>
          <p:nvPr/>
        </p:nvSpPr>
        <p:spPr>
          <a:xfrm rot="20077175">
            <a:off x="22908522" y="27930229"/>
            <a:ext cx="1800201" cy="1440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694" rIns="91394" bIns="45694" rtlCol="0" anchor="ctr"/>
          <a:lstStyle/>
          <a:p>
            <a:pPr algn="ctr"/>
            <a:endParaRPr lang="en-US"/>
          </a:p>
        </p:txBody>
      </p:sp>
      <p:pic>
        <p:nvPicPr>
          <p:cNvPr id="159" name="Picture 4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22364453" y="29838325"/>
            <a:ext cx="4705349" cy="6497639"/>
          </a:xfrm>
          <a:prstGeom prst="rect">
            <a:avLst/>
          </a:prstGeom>
          <a:noFill/>
        </p:spPr>
      </p:pic>
      <p:sp>
        <p:nvSpPr>
          <p:cNvPr id="160" name="Text Box 5"/>
          <p:cNvSpPr txBox="1">
            <a:spLocks noChangeArrowheads="1"/>
          </p:cNvSpPr>
          <p:nvPr/>
        </p:nvSpPr>
        <p:spPr bwMode="auto">
          <a:xfrm>
            <a:off x="20209893" y="36495582"/>
            <a:ext cx="5222876" cy="818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95000"/>
              </a:lnSpc>
            </a:pPr>
            <a:r>
              <a:rPr lang="es-AR" sz="2800" dirty="0" smtClean="0">
                <a:solidFill>
                  <a:srgbClr val="000000"/>
                </a:solidFill>
                <a:latin typeface="Arial" pitchFamily="34" charset="0"/>
              </a:rPr>
              <a:t>Matriz de mapeo usuarios y roles</a:t>
            </a:r>
            <a:endParaRPr lang="es-AR" sz="2800" dirty="0">
              <a:solidFill>
                <a:srgbClr val="000000"/>
              </a:solidFill>
              <a:latin typeface="Arial" pitchFamily="34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2394647" y="28954300"/>
            <a:ext cx="7372325" cy="430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" name="Down Arrow 99"/>
          <p:cNvSpPr/>
          <p:nvPr/>
        </p:nvSpPr>
        <p:spPr>
          <a:xfrm rot="16200000">
            <a:off x="10494533" y="30599975"/>
            <a:ext cx="1800201" cy="14401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694" rIns="91394" bIns="45694" rtlCol="0" anchor="ctr"/>
          <a:lstStyle/>
          <a:p>
            <a:pPr algn="ctr"/>
            <a:endParaRPr lang="en-US"/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481" y="22991459"/>
            <a:ext cx="6009286" cy="2093325"/>
          </a:xfrm>
          <a:prstGeom prst="rect">
            <a:avLst/>
          </a:prstGeom>
        </p:spPr>
      </p:pic>
      <p:cxnSp>
        <p:nvCxnSpPr>
          <p:cNvPr id="105" name="104 Conector curvado"/>
          <p:cNvCxnSpPr>
            <a:endCxn id="106" idx="3"/>
          </p:cNvCxnSpPr>
          <p:nvPr/>
        </p:nvCxnSpPr>
        <p:spPr>
          <a:xfrm rot="10800000" flipV="1">
            <a:off x="13885441" y="21588711"/>
            <a:ext cx="5945011" cy="846669"/>
          </a:xfrm>
          <a:prstGeom prst="curvedConnector3">
            <a:avLst>
              <a:gd name="adj1" fmla="val 50000"/>
            </a:avLst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105 CuadroTexto"/>
          <p:cNvSpPr txBox="1"/>
          <p:nvPr/>
        </p:nvSpPr>
        <p:spPr>
          <a:xfrm>
            <a:off x="10436204" y="22012506"/>
            <a:ext cx="3449236" cy="845749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Mapeo BD Relacional</a:t>
            </a:r>
            <a:endParaRPr lang="es-AR" sz="2200" dirty="0"/>
          </a:p>
        </p:txBody>
      </p:sp>
    </p:spTree>
    <p:extLst>
      <p:ext uri="{BB962C8B-B14F-4D97-AF65-F5344CB8AC3E}">
        <p14:creationId xmlns:p14="http://schemas.microsoft.com/office/powerpoint/2010/main" val="7367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330512" y="11444016"/>
            <a:ext cx="28639663" cy="21209700"/>
          </a:xfrm>
          <a:prstGeom prst="rect">
            <a:avLst/>
          </a:prstGeom>
          <a:noFill/>
        </p:spPr>
        <p:txBody>
          <a:bodyPr wrap="square" lIns="502720" tIns="251360" rIns="502720" bIns="251360" rtlCol="0">
            <a:normAutofit/>
          </a:bodyPr>
          <a:lstStyle/>
          <a:p>
            <a:pPr algn="ctr"/>
            <a:endParaRPr lang="es-ES" sz="39600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39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Lecciones Aprendidas</a:t>
            </a:r>
            <a:r>
              <a:rPr lang="es-ES" sz="39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s-ES" sz="39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ES" sz="39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s-ES" sz="39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s-AR" sz="39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454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102503" y="15262275"/>
            <a:ext cx="7045896" cy="704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Lecciones Aprendidas</a:t>
            </a:r>
            <a:endParaRPr lang="es-AR" b="1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AR" dirty="0" smtClean="0"/>
              <a:t>Diferenciación de Roles</a:t>
            </a:r>
            <a:endParaRPr lang="es-AR" dirty="0"/>
          </a:p>
          <a:p>
            <a:pPr lvl="1"/>
            <a:r>
              <a:rPr lang="es-AR" dirty="0" smtClean="0"/>
              <a:t>Trabajo en Equipo</a:t>
            </a:r>
          </a:p>
          <a:p>
            <a:pPr lvl="1"/>
            <a:r>
              <a:rPr lang="es-AR" dirty="0" smtClean="0"/>
              <a:t>Uso Efectivo del Tiempo</a:t>
            </a:r>
          </a:p>
          <a:p>
            <a:pPr lvl="1"/>
            <a:r>
              <a:rPr lang="es-AR" dirty="0" smtClean="0"/>
              <a:t>Asumir Desafíos</a:t>
            </a:r>
          </a:p>
          <a:p>
            <a:pPr lvl="1"/>
            <a:r>
              <a:rPr lang="es-AR" dirty="0" smtClean="0"/>
              <a:t>Imaginación al servicio del Proyecto</a:t>
            </a:r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0992" y="26634251"/>
            <a:ext cx="15657358" cy="11091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142063" y="6189267"/>
            <a:ext cx="11593288" cy="8389307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115727" y="23903235"/>
            <a:ext cx="11737304" cy="880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7949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defRPr lang="es-ES"/>
            </a:pPr>
            <a:r>
              <a:rPr lang="es-ES" dirty="0"/>
              <a:t>¿Preguntas?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321" y="12919599"/>
            <a:ext cx="22973452" cy="228723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>
              <a:defRPr lang="es-ES"/>
            </a:pPr>
            <a:r>
              <a:rPr lang="es-ES" dirty="0" smtClean="0"/>
              <a:t>Gracias!</a:t>
            </a:r>
            <a:endParaRPr lang="es-ES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69" y="16486011"/>
            <a:ext cx="22520008" cy="199180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zdaKHeWyBnZyZ2cDqRSo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MR96J2MVd0CGe2e5htj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8BxRTjzwKhAarpC8SPO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QynbDZ7CnnKAa7cx9M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BackgroundMetadata&quot;&gt;&#10;  &lt;SectionOptions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&lt;/SectionOptions&gt;&#10;  &lt;GalleryItemID&gt;BackgroundGalleryItem4&lt;/GalleryItemID&gt;&#10;&lt;/Metadat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trenamient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1298</TotalTime>
  <Words>557</Words>
  <Application>Microsoft Office PowerPoint</Application>
  <PresentationFormat>Personalizado</PresentationFormat>
  <Paragraphs>113</Paragraphs>
  <Slides>10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Tema de Office</vt:lpstr>
      <vt:lpstr>Entrenamiento</vt:lpstr>
      <vt:lpstr>1_Office Theme</vt:lpstr>
      <vt:lpstr>EDU@R 2.0</vt:lpstr>
      <vt:lpstr>EQUIPO DE TRABAJO</vt:lpstr>
      <vt:lpstr>AGENDA</vt:lpstr>
      <vt:lpstr>Presentación de PowerPoint</vt:lpstr>
      <vt:lpstr>EDU@R 2.0</vt:lpstr>
      <vt:lpstr>Lecciones Aprendidas  </vt:lpstr>
      <vt:lpstr>Lecciones Aprendidas</vt:lpstr>
      <vt:lpstr>¿Preguntas?</vt:lpstr>
      <vt:lpstr>Gracias!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EDU@R 2.0</dc:title>
  <dc:creator>MartinH</dc:creator>
  <cp:lastModifiedBy>María Belén Bazán</cp:lastModifiedBy>
  <cp:revision>56</cp:revision>
  <dcterms:created xsi:type="dcterms:W3CDTF">2011-06-20T20:48:48Z</dcterms:created>
  <dcterms:modified xsi:type="dcterms:W3CDTF">2011-06-21T21:08:08Z</dcterms:modified>
</cp:coreProperties>
</file>